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6" r:id="rId6"/>
  </p:sldIdLst>
  <p:sldSz cx="9144000" cy="5143500" type="screen16x9"/>
  <p:notesSz cx="6858000" cy="9144000"/>
  <p:embeddedFontLst>
    <p:embeddedFont>
      <p:font typeface="Montserrat" panose="00000500000000000000" pitchFamily="2" charset="-18"/>
      <p:regular r:id="rId8"/>
      <p:bold r:id="rId9"/>
      <p:italic r:id="rId10"/>
      <p:boldItalic r:id="rId11"/>
    </p:embeddedFont>
    <p:embeddedFont>
      <p:font typeface="Montserrat ExtraBold" panose="00000900000000000000" pitchFamily="2" charset="-18"/>
      <p:bold r:id="rId12"/>
      <p:boldItalic r:id="rId13"/>
    </p:embeddedFont>
    <p:embeddedFont>
      <p:font typeface="Montserrat ExtraLight" panose="00000300000000000000" pitchFamily="2" charset="-18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A73D7D-AB39-4489-8318-AF95F71565CE}">
  <a:tblStyle styleId="{2DA73D7D-AB39-4489-8318-AF95F71565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962c8e87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962c8e87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 err="1"/>
              <a:t>Credits</a:t>
            </a:r>
            <a:r>
              <a:rPr lang="sl-SI" dirty="0"/>
              <a:t> </a:t>
            </a:r>
            <a:r>
              <a:rPr lang="sl-SI" dirty="0" err="1"/>
              <a:t>for</a:t>
            </a:r>
            <a:r>
              <a:rPr lang="sl-SI" dirty="0"/>
              <a:t> </a:t>
            </a:r>
            <a:r>
              <a:rPr lang="sl-SI" dirty="0" err="1"/>
              <a:t>slideshow</a:t>
            </a:r>
            <a:r>
              <a:rPr lang="sl-SI" dirty="0"/>
              <a:t> </a:t>
            </a:r>
            <a:r>
              <a:rPr lang="sl-SI" dirty="0" err="1"/>
              <a:t>theme</a:t>
            </a:r>
            <a:r>
              <a:rPr lang="sl-SI" dirty="0"/>
              <a:t>: SLIDEGO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73ef63f9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73ef63f9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73ef63f9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73ef63f9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d73ef63f95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d73ef63f95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  <a:effectLst>
            <a:outerShdw blurRad="157163" dist="19050" dir="858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457200" y="3191625"/>
            <a:ext cx="3830100" cy="464700"/>
          </a:xfrm>
          <a:prstGeom prst="rect">
            <a:avLst/>
          </a:prstGeom>
          <a:effectLst>
            <a:outerShdw blurRad="57150" dist="19050" dir="822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3"/>
          <p:cNvCxnSpPr/>
          <p:nvPr/>
        </p:nvCxnSpPr>
        <p:spPr>
          <a:xfrm>
            <a:off x="580150" y="3132425"/>
            <a:ext cx="35091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POTROŠNIŠKI KREDITI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4679796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Domen Drovenik, Lazar </a:t>
            </a:r>
            <a:r>
              <a:rPr lang="sl-SI" dirty="0" err="1"/>
              <a:t>Čvorović</a:t>
            </a:r>
            <a:r>
              <a:rPr lang="sl-SI" dirty="0"/>
              <a:t>, Valeri Kamburov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2"/>
          </p:nvPr>
        </p:nvSpPr>
        <p:spPr>
          <a:xfrm>
            <a:off x="457200" y="3252237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Ocenjevanje bonitetne ocene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74025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30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Uvod</a:t>
            </a:r>
            <a:endParaRPr sz="30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/>
          <p:cNvSpPr txBox="1"/>
          <p:nvPr/>
        </p:nvSpPr>
        <p:spPr>
          <a:xfrm>
            <a:off x="938500" y="1214124"/>
            <a:ext cx="7172100" cy="3343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-Namizna aplikacija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-Olajšati in pospešiti delovni proces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-Excelova baza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-Optično prepoznavanje znakov (OCR)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6" name="Picture 2" descr="Free PDF Download SVG, PNG Icon, Symbol. Download Image.">
            <a:extLst>
              <a:ext uri="{FF2B5EF4-FFF2-40B4-BE49-F238E27FC236}">
                <a16:creationId xmlns:a16="http://schemas.microsoft.com/office/drawing/2014/main" id="{26AAA21A-11DB-AF3A-1FA2-5512F0819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57" y="3223116"/>
            <a:ext cx="1537343" cy="138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NILON – Pametna posojila">
            <a:extLst>
              <a:ext uri="{FF2B5EF4-FFF2-40B4-BE49-F238E27FC236}">
                <a16:creationId xmlns:a16="http://schemas.microsoft.com/office/drawing/2014/main" id="{D608A69C-99E2-A868-5D5C-E93DF2CAFC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573"/>
          <a:stretch/>
        </p:blipFill>
        <p:spPr bwMode="auto">
          <a:xfrm>
            <a:off x="3569528" y="3212052"/>
            <a:ext cx="1394365" cy="134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Excel Logo, Excel, Logo. Royalty-Free Stock Illustration Image -  Pixabay">
            <a:extLst>
              <a:ext uri="{FF2B5EF4-FFF2-40B4-BE49-F238E27FC236}">
                <a16:creationId xmlns:a16="http://schemas.microsoft.com/office/drawing/2014/main" id="{D0E9E336-E78F-CFC1-A124-2004BC290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345" y="2974540"/>
            <a:ext cx="2656362" cy="177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391;p23">
            <a:extLst>
              <a:ext uri="{FF2B5EF4-FFF2-40B4-BE49-F238E27FC236}">
                <a16:creationId xmlns:a16="http://schemas.microsoft.com/office/drawing/2014/main" id="{EB9B7BFA-55D6-2813-EF69-017CDEF4B4BA}"/>
              </a:ext>
            </a:extLst>
          </p:cNvPr>
          <p:cNvSpPr/>
          <p:nvPr/>
        </p:nvSpPr>
        <p:spPr>
          <a:xfrm flipV="1">
            <a:off x="2699125" y="3863339"/>
            <a:ext cx="905135" cy="49922"/>
          </a:xfrm>
          <a:custGeom>
            <a:avLst/>
            <a:gdLst/>
            <a:ahLst/>
            <a:cxnLst/>
            <a:rect l="l" t="t" r="r" b="b"/>
            <a:pathLst>
              <a:path w="78210" h="1" fill="none" extrusionOk="0">
                <a:moveTo>
                  <a:pt x="0" y="1"/>
                </a:moveTo>
                <a:lnTo>
                  <a:pt x="78210" y="1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91;p23">
            <a:extLst>
              <a:ext uri="{FF2B5EF4-FFF2-40B4-BE49-F238E27FC236}">
                <a16:creationId xmlns:a16="http://schemas.microsoft.com/office/drawing/2014/main" id="{89E47AE6-53C5-616E-AED8-8F5618A141E4}"/>
              </a:ext>
            </a:extLst>
          </p:cNvPr>
          <p:cNvSpPr/>
          <p:nvPr/>
        </p:nvSpPr>
        <p:spPr>
          <a:xfrm flipV="1">
            <a:off x="4914537" y="3859630"/>
            <a:ext cx="905135" cy="49922"/>
          </a:xfrm>
          <a:custGeom>
            <a:avLst/>
            <a:gdLst/>
            <a:ahLst/>
            <a:cxnLst/>
            <a:rect l="l" t="t" r="r" b="b"/>
            <a:pathLst>
              <a:path w="78210" h="1" fill="none" extrusionOk="0">
                <a:moveTo>
                  <a:pt x="0" y="1"/>
                </a:moveTo>
                <a:lnTo>
                  <a:pt x="78210" y="1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5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TEHNOLOGIJE IN DELOVANJE</a:t>
            </a:r>
            <a:endParaRPr dirty="0"/>
          </a:p>
        </p:txBody>
      </p:sp>
      <p:sp>
        <p:nvSpPr>
          <p:cNvPr id="70" name="Google Shape;70;p15"/>
          <p:cNvSpPr/>
          <p:nvPr/>
        </p:nvSpPr>
        <p:spPr>
          <a:xfrm>
            <a:off x="854863" y="1601406"/>
            <a:ext cx="590564" cy="2293144"/>
          </a:xfrm>
          <a:custGeom>
            <a:avLst/>
            <a:gdLst/>
            <a:ahLst/>
            <a:cxnLst/>
            <a:rect l="l" t="t" r="r" b="b"/>
            <a:pathLst>
              <a:path w="20130" h="119251" fill="none" extrusionOk="0">
                <a:moveTo>
                  <a:pt x="10081" y="119250"/>
                </a:moveTo>
                <a:lnTo>
                  <a:pt x="10081" y="119250"/>
                </a:lnTo>
                <a:cubicBezTo>
                  <a:pt x="15610" y="119250"/>
                  <a:pt x="20130" y="114762"/>
                  <a:pt x="20130" y="109202"/>
                </a:cubicBezTo>
                <a:lnTo>
                  <a:pt x="20130" y="10082"/>
                </a:lnTo>
                <a:cubicBezTo>
                  <a:pt x="20130" y="4521"/>
                  <a:pt x="15610" y="1"/>
                  <a:pt x="10081" y="1"/>
                </a:cubicBezTo>
                <a:lnTo>
                  <a:pt x="10081" y="1"/>
                </a:lnTo>
                <a:cubicBezTo>
                  <a:pt x="4521" y="1"/>
                  <a:pt x="0" y="4521"/>
                  <a:pt x="0" y="10082"/>
                </a:cubicBezTo>
                <a:lnTo>
                  <a:pt x="0" y="109202"/>
                </a:lnTo>
                <a:cubicBezTo>
                  <a:pt x="0" y="114762"/>
                  <a:pt x="4521" y="119250"/>
                  <a:pt x="10081" y="119250"/>
                </a:cubicBezTo>
                <a:close/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5"/>
          <p:cNvGrpSpPr/>
          <p:nvPr/>
        </p:nvGrpSpPr>
        <p:grpSpPr>
          <a:xfrm>
            <a:off x="1046613" y="3092572"/>
            <a:ext cx="7183052" cy="517132"/>
            <a:chOff x="1076349" y="2729242"/>
            <a:chExt cx="7183052" cy="517132"/>
          </a:xfrm>
        </p:grpSpPr>
        <p:sp>
          <p:nvSpPr>
            <p:cNvPr id="72" name="Google Shape;72;p15"/>
            <p:cNvSpPr/>
            <p:nvPr/>
          </p:nvSpPr>
          <p:spPr>
            <a:xfrm>
              <a:off x="3554957" y="2729242"/>
              <a:ext cx="4704444" cy="517132"/>
            </a:xfrm>
            <a:custGeom>
              <a:avLst/>
              <a:gdLst/>
              <a:ahLst/>
              <a:cxnLst/>
              <a:rect l="l" t="t" r="r" b="b"/>
              <a:pathLst>
                <a:path w="160356" h="17627" fill="none" extrusionOk="0">
                  <a:moveTo>
                    <a:pt x="160355" y="17627"/>
                  </a:moveTo>
                  <a:lnTo>
                    <a:pt x="1" y="17627"/>
                  </a:lnTo>
                  <a:lnTo>
                    <a:pt x="1" y="1"/>
                  </a:lnTo>
                  <a:lnTo>
                    <a:pt x="160355" y="1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1076349" y="2891126"/>
              <a:ext cx="207064" cy="192425"/>
            </a:xfrm>
            <a:custGeom>
              <a:avLst/>
              <a:gdLst/>
              <a:ahLst/>
              <a:cxnLst/>
              <a:rect l="l" t="t" r="r" b="b"/>
              <a:pathLst>
                <a:path w="7058" h="6559" extrusionOk="0">
                  <a:moveTo>
                    <a:pt x="3519" y="1"/>
                  </a:moveTo>
                  <a:cubicBezTo>
                    <a:pt x="3346" y="1"/>
                    <a:pt x="3170" y="15"/>
                    <a:pt x="2993" y="44"/>
                  </a:cubicBezTo>
                  <a:cubicBezTo>
                    <a:pt x="1236" y="336"/>
                    <a:pt x="1" y="2027"/>
                    <a:pt x="293" y="3816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3"/>
                  </a:cubicBezTo>
                  <a:cubicBezTo>
                    <a:pt x="6501" y="1161"/>
                    <a:pt x="5102" y="1"/>
                    <a:pt x="3519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180350" y="2987793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5"/>
          <p:cNvSpPr txBox="1"/>
          <p:nvPr/>
        </p:nvSpPr>
        <p:spPr>
          <a:xfrm>
            <a:off x="3862984" y="1752268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React</a:t>
            </a:r>
            <a:endParaRPr sz="20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5343189" y="175225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Framework</a:t>
            </a:r>
            <a:endParaRPr sz="20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8" name="Google Shape;88;p15"/>
          <p:cNvGrpSpPr/>
          <p:nvPr/>
        </p:nvGrpSpPr>
        <p:grpSpPr>
          <a:xfrm>
            <a:off x="1046613" y="1688245"/>
            <a:ext cx="7183052" cy="676435"/>
            <a:chOff x="1076349" y="1324915"/>
            <a:chExt cx="7183052" cy="676435"/>
          </a:xfrm>
        </p:grpSpPr>
        <p:sp>
          <p:nvSpPr>
            <p:cNvPr id="89" name="Google Shape;89;p15"/>
            <p:cNvSpPr/>
            <p:nvPr/>
          </p:nvSpPr>
          <p:spPr>
            <a:xfrm>
              <a:off x="3554957" y="1404097"/>
              <a:ext cx="4704444" cy="517103"/>
            </a:xfrm>
            <a:custGeom>
              <a:avLst/>
              <a:gdLst/>
              <a:ahLst/>
              <a:cxnLst/>
              <a:rect l="l" t="t" r="r" b="b"/>
              <a:pathLst>
                <a:path w="160356" h="17626" fill="none" extrusionOk="0">
                  <a:moveTo>
                    <a:pt x="160355" y="17626"/>
                  </a:moveTo>
                  <a:lnTo>
                    <a:pt x="1" y="17626"/>
                  </a:lnTo>
                  <a:lnTo>
                    <a:pt x="1" y="0"/>
                  </a:lnTo>
                  <a:lnTo>
                    <a:pt x="160355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076349" y="1566890"/>
              <a:ext cx="207064" cy="191515"/>
            </a:xfrm>
            <a:custGeom>
              <a:avLst/>
              <a:gdLst/>
              <a:ahLst/>
              <a:cxnLst/>
              <a:rect l="l" t="t" r="r" b="b"/>
              <a:pathLst>
                <a:path w="7058" h="6528" extrusionOk="0">
                  <a:moveTo>
                    <a:pt x="3530" y="1"/>
                  </a:moveTo>
                  <a:cubicBezTo>
                    <a:pt x="3353" y="1"/>
                    <a:pt x="3173" y="15"/>
                    <a:pt x="2993" y="45"/>
                  </a:cubicBezTo>
                  <a:cubicBezTo>
                    <a:pt x="1236" y="337"/>
                    <a:pt x="1" y="2028"/>
                    <a:pt x="293" y="3784"/>
                  </a:cubicBezTo>
                  <a:cubicBezTo>
                    <a:pt x="557" y="5392"/>
                    <a:pt x="1950" y="6527"/>
                    <a:pt x="3528" y="6527"/>
                  </a:cubicBezTo>
                  <a:cubicBezTo>
                    <a:pt x="3706" y="6527"/>
                    <a:pt x="3885" y="6513"/>
                    <a:pt x="4066" y="6483"/>
                  </a:cubicBezTo>
                  <a:cubicBezTo>
                    <a:pt x="5822" y="6223"/>
                    <a:pt x="7057" y="4532"/>
                    <a:pt x="6765" y="2744"/>
                  </a:cubicBezTo>
                  <a:cubicBezTo>
                    <a:pt x="6502" y="1136"/>
                    <a:pt x="5108" y="1"/>
                    <a:pt x="3530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180350" y="1662648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0"/>
                  </a:moveTo>
                  <a:lnTo>
                    <a:pt x="0" y="0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216285" y="1324915"/>
              <a:ext cx="676435" cy="676435"/>
            </a:xfrm>
            <a:custGeom>
              <a:avLst/>
              <a:gdLst/>
              <a:ahLst/>
              <a:cxnLst/>
              <a:rect l="l" t="t" r="r" b="b"/>
              <a:pathLst>
                <a:path w="23057" h="23057" extrusionOk="0">
                  <a:moveTo>
                    <a:pt x="11545" y="0"/>
                  </a:moveTo>
                  <a:cubicBezTo>
                    <a:pt x="5171" y="0"/>
                    <a:pt x="0" y="5171"/>
                    <a:pt x="0" y="11512"/>
                  </a:cubicBezTo>
                  <a:cubicBezTo>
                    <a:pt x="0" y="17886"/>
                    <a:pt x="5171" y="23056"/>
                    <a:pt x="11545" y="23056"/>
                  </a:cubicBezTo>
                  <a:cubicBezTo>
                    <a:pt x="17886" y="23056"/>
                    <a:pt x="23057" y="17886"/>
                    <a:pt x="23057" y="11512"/>
                  </a:cubicBezTo>
                  <a:cubicBezTo>
                    <a:pt x="23057" y="5171"/>
                    <a:pt x="17886" y="0"/>
                    <a:pt x="1154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00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93" name="Google Shape;93;p15"/>
            <p:cNvCxnSpPr/>
            <p:nvPr/>
          </p:nvCxnSpPr>
          <p:spPr>
            <a:xfrm rot="5400000">
              <a:off x="4928722" y="1662648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sp>
        <p:nvSpPr>
          <p:cNvPr id="94" name="Google Shape;94;p15"/>
          <p:cNvSpPr txBox="1"/>
          <p:nvPr/>
        </p:nvSpPr>
        <p:spPr>
          <a:xfrm>
            <a:off x="3779861" y="3061311"/>
            <a:ext cx="1741122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7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BOOTSTRAP</a:t>
            </a:r>
            <a:endParaRPr sz="17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5456663" y="3076455"/>
            <a:ext cx="2276625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sl-SI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Prikaz</a:t>
            </a:r>
            <a:endParaRPr sz="20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6" name="Google Shape;96;p15"/>
          <p:cNvCxnSpPr/>
          <p:nvPr/>
        </p:nvCxnSpPr>
        <p:spPr>
          <a:xfrm rot="5400000">
            <a:off x="5320763" y="3346453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7" name="Google Shape;97;p15"/>
          <p:cNvSpPr txBox="1"/>
          <p:nvPr/>
        </p:nvSpPr>
        <p:spPr>
          <a:xfrm>
            <a:off x="3892720" y="4038313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5372925" y="403830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3249695" y="3375713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4729900" y="337570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3219959" y="2414368"/>
            <a:ext cx="158993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TypeScript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700164" y="241435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sl-SI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Logika</a:t>
            </a:r>
            <a:endParaRPr sz="20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5" name="Google Shape;105;p15"/>
          <p:cNvGrpSpPr/>
          <p:nvPr/>
        </p:nvGrpSpPr>
        <p:grpSpPr>
          <a:xfrm>
            <a:off x="1046613" y="2438993"/>
            <a:ext cx="6540003" cy="516164"/>
            <a:chOff x="1076349" y="2067153"/>
            <a:chExt cx="6540003" cy="516164"/>
          </a:xfrm>
        </p:grpSpPr>
        <p:sp>
          <p:nvSpPr>
            <p:cNvPr id="106" name="Google Shape;106;p15"/>
            <p:cNvSpPr/>
            <p:nvPr/>
          </p:nvSpPr>
          <p:spPr>
            <a:xfrm>
              <a:off x="2910969" y="2067153"/>
              <a:ext cx="4705383" cy="516164"/>
            </a:xfrm>
            <a:custGeom>
              <a:avLst/>
              <a:gdLst/>
              <a:ahLst/>
              <a:cxnLst/>
              <a:rect l="l" t="t" r="r" b="b"/>
              <a:pathLst>
                <a:path w="160388" h="17594" fill="none" extrusionOk="0">
                  <a:moveTo>
                    <a:pt x="160388" y="17593"/>
                  </a:moveTo>
                  <a:lnTo>
                    <a:pt x="1" y="17593"/>
                  </a:lnTo>
                  <a:lnTo>
                    <a:pt x="1" y="0"/>
                  </a:lnTo>
                  <a:lnTo>
                    <a:pt x="160388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076349" y="2229038"/>
              <a:ext cx="207064" cy="192395"/>
            </a:xfrm>
            <a:custGeom>
              <a:avLst/>
              <a:gdLst/>
              <a:ahLst/>
              <a:cxnLst/>
              <a:rect l="l" t="t" r="r" b="b"/>
              <a:pathLst>
                <a:path w="7058" h="6558" extrusionOk="0">
                  <a:moveTo>
                    <a:pt x="3519" y="0"/>
                  </a:moveTo>
                  <a:cubicBezTo>
                    <a:pt x="3346" y="0"/>
                    <a:pt x="3170" y="14"/>
                    <a:pt x="2993" y="43"/>
                  </a:cubicBezTo>
                  <a:cubicBezTo>
                    <a:pt x="1236" y="336"/>
                    <a:pt x="1" y="2027"/>
                    <a:pt x="293" y="3815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2"/>
                  </a:cubicBezTo>
                  <a:cubicBezTo>
                    <a:pt x="6501" y="1160"/>
                    <a:pt x="5102" y="0"/>
                    <a:pt x="3519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180350" y="2324737"/>
              <a:ext cx="1730648" cy="29"/>
            </a:xfrm>
            <a:custGeom>
              <a:avLst/>
              <a:gdLst/>
              <a:ahLst/>
              <a:cxnLst/>
              <a:rect l="l" t="t" r="r" b="b"/>
              <a:pathLst>
                <a:path w="58991" h="1" fill="none" extrusionOk="0">
                  <a:moveTo>
                    <a:pt x="58991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0" name="Google Shape;110;p15"/>
            <p:cNvCxnSpPr/>
            <p:nvPr/>
          </p:nvCxnSpPr>
          <p:spPr>
            <a:xfrm rot="5400000">
              <a:off x="4622350" y="2329339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5B67BE-A242-BD85-3565-F082E7005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1" y="1751806"/>
            <a:ext cx="630600" cy="54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ypescript - Free brands and logotypes ...">
            <a:extLst>
              <a:ext uri="{FF2B5EF4-FFF2-40B4-BE49-F238E27FC236}">
                <a16:creationId xmlns:a16="http://schemas.microsoft.com/office/drawing/2014/main" id="{DCB370F8-4918-C99E-7538-02DEB9B9A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039" y="2345801"/>
            <a:ext cx="675437" cy="675437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ootstrap - Free logo icons">
            <a:extLst>
              <a:ext uri="{FF2B5EF4-FFF2-40B4-BE49-F238E27FC236}">
                <a16:creationId xmlns:a16="http://schemas.microsoft.com/office/drawing/2014/main" id="{DF67653A-9A29-AF13-62BB-EB2C1C53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282" y="3006562"/>
            <a:ext cx="688239" cy="68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16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POSNETEK DELOVANJA</a:t>
            </a:r>
            <a:endParaRPr dirty="0"/>
          </a:p>
        </p:txBody>
      </p:sp>
      <p:pic>
        <p:nvPicPr>
          <p:cNvPr id="2" name="Videoposnetek brez naslova – ustvarjeno s storitvijo Clipchamp">
            <a:hlinkClick r:id="" action="ppaction://media"/>
            <a:extLst>
              <a:ext uri="{FF2B5EF4-FFF2-40B4-BE49-F238E27FC236}">
                <a16:creationId xmlns:a16="http://schemas.microsoft.com/office/drawing/2014/main" id="{5915C12F-3A0C-9234-C7D0-FC8D529C43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539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6" name="Google Shape;386;p23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87" name="Google Shape;387;p2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/>
              <a:t>IZKUŠNJE IN ZAKLJUČEK</a:t>
            </a:r>
            <a:endParaRPr dirty="0"/>
          </a:p>
        </p:txBody>
      </p:sp>
      <p:grpSp>
        <p:nvGrpSpPr>
          <p:cNvPr id="388" name="Google Shape;388;p23"/>
          <p:cNvGrpSpPr/>
          <p:nvPr/>
        </p:nvGrpSpPr>
        <p:grpSpPr>
          <a:xfrm>
            <a:off x="457180" y="1511583"/>
            <a:ext cx="3295699" cy="816385"/>
            <a:chOff x="457180" y="1511583"/>
            <a:chExt cx="3295699" cy="816385"/>
          </a:xfrm>
        </p:grpSpPr>
        <p:sp>
          <p:nvSpPr>
            <p:cNvPr id="389" name="Google Shape;389;p23"/>
            <p:cNvSpPr/>
            <p:nvPr/>
          </p:nvSpPr>
          <p:spPr>
            <a:xfrm>
              <a:off x="551809" y="1605156"/>
              <a:ext cx="628183" cy="629238"/>
            </a:xfrm>
            <a:custGeom>
              <a:avLst/>
              <a:gdLst/>
              <a:ahLst/>
              <a:cxnLst/>
              <a:rect l="l" t="t" r="r" b="b"/>
              <a:pathLst>
                <a:path w="19643" h="19676" extrusionOk="0">
                  <a:moveTo>
                    <a:pt x="9821" y="1"/>
                  </a:moveTo>
                  <a:cubicBezTo>
                    <a:pt x="4391" y="1"/>
                    <a:pt x="0" y="4391"/>
                    <a:pt x="0" y="9822"/>
                  </a:cubicBezTo>
                  <a:cubicBezTo>
                    <a:pt x="0" y="15253"/>
                    <a:pt x="4391" y="19675"/>
                    <a:pt x="9821" y="19675"/>
                  </a:cubicBezTo>
                  <a:cubicBezTo>
                    <a:pt x="15252" y="19675"/>
                    <a:pt x="19642" y="15253"/>
                    <a:pt x="19642" y="9822"/>
                  </a:cubicBezTo>
                  <a:cubicBezTo>
                    <a:pt x="19642" y="4391"/>
                    <a:pt x="15252" y="1"/>
                    <a:pt x="9821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457180" y="1511583"/>
              <a:ext cx="817441" cy="816385"/>
            </a:xfrm>
            <a:custGeom>
              <a:avLst/>
              <a:gdLst/>
              <a:ahLst/>
              <a:cxnLst/>
              <a:rect l="l" t="t" r="r" b="b"/>
              <a:pathLst>
                <a:path w="25561" h="25528" fill="none" extrusionOk="0">
                  <a:moveTo>
                    <a:pt x="25561" y="12748"/>
                  </a:moveTo>
                  <a:cubicBezTo>
                    <a:pt x="25561" y="19805"/>
                    <a:pt x="19837" y="25528"/>
                    <a:pt x="12780" y="25528"/>
                  </a:cubicBezTo>
                  <a:cubicBezTo>
                    <a:pt x="5724" y="25528"/>
                    <a:pt x="0" y="19805"/>
                    <a:pt x="0" y="12748"/>
                  </a:cubicBezTo>
                  <a:cubicBezTo>
                    <a:pt x="0" y="5691"/>
                    <a:pt x="5724" y="0"/>
                    <a:pt x="12780" y="0"/>
                  </a:cubicBezTo>
                  <a:cubicBezTo>
                    <a:pt x="19837" y="0"/>
                    <a:pt x="25561" y="5691"/>
                    <a:pt x="25561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1251723" y="1787154"/>
              <a:ext cx="2501156" cy="32"/>
            </a:xfrm>
            <a:custGeom>
              <a:avLst/>
              <a:gdLst/>
              <a:ahLst/>
              <a:cxnLst/>
              <a:rect l="l" t="t" r="r" b="b"/>
              <a:pathLst>
                <a:path w="78210" h="1" fill="none" extrusionOk="0">
                  <a:moveTo>
                    <a:pt x="0" y="1"/>
                  </a:moveTo>
                  <a:lnTo>
                    <a:pt x="7821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23"/>
          <p:cNvGrpSpPr/>
          <p:nvPr/>
        </p:nvGrpSpPr>
        <p:grpSpPr>
          <a:xfrm>
            <a:off x="5390831" y="3315394"/>
            <a:ext cx="3295730" cy="816417"/>
            <a:chOff x="5390831" y="3315394"/>
            <a:chExt cx="3295730" cy="816417"/>
          </a:xfrm>
        </p:grpSpPr>
        <p:sp>
          <p:nvSpPr>
            <p:cNvPr id="396" name="Google Shape;396;p23"/>
            <p:cNvSpPr/>
            <p:nvPr/>
          </p:nvSpPr>
          <p:spPr>
            <a:xfrm>
              <a:off x="7963718" y="3408999"/>
              <a:ext cx="629238" cy="629207"/>
            </a:xfrm>
            <a:custGeom>
              <a:avLst/>
              <a:gdLst/>
              <a:ahLst/>
              <a:cxnLst/>
              <a:rect l="l" t="t" r="r" b="b"/>
              <a:pathLst>
                <a:path w="19676" h="19675" extrusionOk="0">
                  <a:moveTo>
                    <a:pt x="9822" y="0"/>
                  </a:moveTo>
                  <a:cubicBezTo>
                    <a:pt x="4391" y="0"/>
                    <a:pt x="1" y="4423"/>
                    <a:pt x="1" y="9821"/>
                  </a:cubicBezTo>
                  <a:cubicBezTo>
                    <a:pt x="1" y="15252"/>
                    <a:pt x="4391" y="19674"/>
                    <a:pt x="9822" y="19674"/>
                  </a:cubicBezTo>
                  <a:cubicBezTo>
                    <a:pt x="15253" y="19674"/>
                    <a:pt x="19675" y="15252"/>
                    <a:pt x="19675" y="9821"/>
                  </a:cubicBezTo>
                  <a:cubicBezTo>
                    <a:pt x="19675" y="4423"/>
                    <a:pt x="15253" y="0"/>
                    <a:pt x="9822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7870144" y="3315394"/>
              <a:ext cx="816417" cy="816417"/>
            </a:xfrm>
            <a:custGeom>
              <a:avLst/>
              <a:gdLst/>
              <a:ahLst/>
              <a:cxnLst/>
              <a:rect l="l" t="t" r="r" b="b"/>
              <a:pathLst>
                <a:path w="25529" h="25529" fill="none" extrusionOk="0">
                  <a:moveTo>
                    <a:pt x="25528" y="12748"/>
                  </a:moveTo>
                  <a:cubicBezTo>
                    <a:pt x="25528" y="19805"/>
                    <a:pt x="19805" y="25528"/>
                    <a:pt x="12748" y="25528"/>
                  </a:cubicBezTo>
                  <a:cubicBezTo>
                    <a:pt x="5691" y="25528"/>
                    <a:pt x="0" y="19805"/>
                    <a:pt x="0" y="12748"/>
                  </a:cubicBezTo>
                  <a:cubicBezTo>
                    <a:pt x="0" y="5724"/>
                    <a:pt x="5691" y="0"/>
                    <a:pt x="12748" y="0"/>
                  </a:cubicBezTo>
                  <a:cubicBezTo>
                    <a:pt x="19805" y="0"/>
                    <a:pt x="25528" y="5724"/>
                    <a:pt x="25528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390831" y="3590965"/>
              <a:ext cx="2501188" cy="32"/>
            </a:xfrm>
            <a:custGeom>
              <a:avLst/>
              <a:gdLst/>
              <a:ahLst/>
              <a:cxnLst/>
              <a:rect l="l" t="t" r="r" b="b"/>
              <a:pathLst>
                <a:path w="78211" h="1" fill="none" extrusionOk="0">
                  <a:moveTo>
                    <a:pt x="78210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23"/>
          <p:cNvGrpSpPr/>
          <p:nvPr/>
        </p:nvGrpSpPr>
        <p:grpSpPr>
          <a:xfrm>
            <a:off x="457180" y="3315394"/>
            <a:ext cx="3295699" cy="816417"/>
            <a:chOff x="457180" y="3315394"/>
            <a:chExt cx="3295699" cy="816417"/>
          </a:xfrm>
        </p:grpSpPr>
        <p:sp>
          <p:nvSpPr>
            <p:cNvPr id="405" name="Google Shape;405;p23"/>
            <p:cNvSpPr/>
            <p:nvPr/>
          </p:nvSpPr>
          <p:spPr>
            <a:xfrm>
              <a:off x="457180" y="3315394"/>
              <a:ext cx="817441" cy="816417"/>
            </a:xfrm>
            <a:custGeom>
              <a:avLst/>
              <a:gdLst/>
              <a:ahLst/>
              <a:cxnLst/>
              <a:rect l="l" t="t" r="r" b="b"/>
              <a:pathLst>
                <a:path w="25561" h="25529" fill="none" extrusionOk="0">
                  <a:moveTo>
                    <a:pt x="25561" y="12748"/>
                  </a:moveTo>
                  <a:cubicBezTo>
                    <a:pt x="25561" y="19805"/>
                    <a:pt x="19837" y="25528"/>
                    <a:pt x="12780" y="25528"/>
                  </a:cubicBezTo>
                  <a:cubicBezTo>
                    <a:pt x="5724" y="25528"/>
                    <a:pt x="0" y="19805"/>
                    <a:pt x="0" y="12748"/>
                  </a:cubicBezTo>
                  <a:cubicBezTo>
                    <a:pt x="0" y="5724"/>
                    <a:pt x="5724" y="0"/>
                    <a:pt x="12780" y="0"/>
                  </a:cubicBezTo>
                  <a:cubicBezTo>
                    <a:pt x="19837" y="0"/>
                    <a:pt x="25561" y="5724"/>
                    <a:pt x="25561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1251723" y="3590965"/>
              <a:ext cx="2501156" cy="32"/>
            </a:xfrm>
            <a:custGeom>
              <a:avLst/>
              <a:gdLst/>
              <a:ahLst/>
              <a:cxnLst/>
              <a:rect l="l" t="t" r="r" b="b"/>
              <a:pathLst>
                <a:path w="78210" h="1" fill="none" extrusionOk="0">
                  <a:moveTo>
                    <a:pt x="0" y="1"/>
                  </a:moveTo>
                  <a:lnTo>
                    <a:pt x="7821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898121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63" y="0"/>
                  </a:moveTo>
                  <a:cubicBezTo>
                    <a:pt x="66" y="0"/>
                    <a:pt x="1" y="65"/>
                    <a:pt x="1" y="163"/>
                  </a:cubicBezTo>
                  <a:cubicBezTo>
                    <a:pt x="1" y="260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60"/>
                    <a:pt x="1301" y="163"/>
                  </a:cubicBezTo>
                  <a:cubicBezTo>
                    <a:pt x="1301" y="65"/>
                    <a:pt x="1204" y="0"/>
                    <a:pt x="1106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836751" y="3833310"/>
              <a:ext cx="42693" cy="11449"/>
            </a:xfrm>
            <a:custGeom>
              <a:avLst/>
              <a:gdLst/>
              <a:ahLst/>
              <a:cxnLst/>
              <a:rect l="l" t="t" r="r" b="b"/>
              <a:pathLst>
                <a:path w="1335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7" y="358"/>
                    <a:pt x="1334" y="260"/>
                    <a:pt x="1334" y="163"/>
                  </a:cubicBezTo>
                  <a:cubicBezTo>
                    <a:pt x="1334" y="65"/>
                    <a:pt x="1237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776437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2" y="260"/>
                    <a:pt x="1302" y="163"/>
                  </a:cubicBezTo>
                  <a:cubicBezTo>
                    <a:pt x="1302" y="65"/>
                    <a:pt x="1236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958435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63" y="0"/>
                  </a:moveTo>
                  <a:cubicBezTo>
                    <a:pt x="66" y="0"/>
                    <a:pt x="1" y="65"/>
                    <a:pt x="1" y="163"/>
                  </a:cubicBezTo>
                  <a:cubicBezTo>
                    <a:pt x="1" y="260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60"/>
                    <a:pt x="1301" y="163"/>
                  </a:cubicBezTo>
                  <a:cubicBezTo>
                    <a:pt x="1301" y="65"/>
                    <a:pt x="1204" y="0"/>
                    <a:pt x="1106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716122" y="3833310"/>
              <a:ext cx="41638" cy="11449"/>
            </a:xfrm>
            <a:custGeom>
              <a:avLst/>
              <a:gdLst/>
              <a:ahLst/>
              <a:cxnLst/>
              <a:rect l="l" t="t" r="r" b="b"/>
              <a:pathLst>
                <a:path w="1302" h="358" extrusionOk="0">
                  <a:moveTo>
                    <a:pt x="196" y="0"/>
                  </a:moveTo>
                  <a:cubicBezTo>
                    <a:pt x="98" y="0"/>
                    <a:pt x="1" y="65"/>
                    <a:pt x="1" y="163"/>
                  </a:cubicBezTo>
                  <a:cubicBezTo>
                    <a:pt x="1" y="260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1" y="260"/>
                    <a:pt x="1301" y="163"/>
                  </a:cubicBezTo>
                  <a:cubicBezTo>
                    <a:pt x="1301" y="65"/>
                    <a:pt x="1236" y="0"/>
                    <a:pt x="1139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776437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2" y="293"/>
                    <a:pt x="1302" y="196"/>
                  </a:cubicBezTo>
                  <a:cubicBezTo>
                    <a:pt x="1302" y="98"/>
                    <a:pt x="1236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716122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6" y="358"/>
                    <a:pt x="1301" y="293"/>
                    <a:pt x="1301" y="196"/>
                  </a:cubicBezTo>
                  <a:cubicBezTo>
                    <a:pt x="1301" y="98"/>
                    <a:pt x="1236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836751" y="3602414"/>
              <a:ext cx="42693" cy="11481"/>
            </a:xfrm>
            <a:custGeom>
              <a:avLst/>
              <a:gdLst/>
              <a:ahLst/>
              <a:cxnLst/>
              <a:rect l="l" t="t" r="r" b="b"/>
              <a:pathLst>
                <a:path w="1335" h="359" extrusionOk="0">
                  <a:moveTo>
                    <a:pt x="196" y="1"/>
                  </a:moveTo>
                  <a:cubicBezTo>
                    <a:pt x="98" y="1"/>
                    <a:pt x="1" y="98"/>
                    <a:pt x="1" y="196"/>
                  </a:cubicBezTo>
                  <a:cubicBezTo>
                    <a:pt x="1" y="293"/>
                    <a:pt x="98" y="358"/>
                    <a:pt x="196" y="358"/>
                  </a:cubicBezTo>
                  <a:lnTo>
                    <a:pt x="1139" y="358"/>
                  </a:lnTo>
                  <a:cubicBezTo>
                    <a:pt x="1237" y="358"/>
                    <a:pt x="1334" y="293"/>
                    <a:pt x="1334" y="196"/>
                  </a:cubicBezTo>
                  <a:cubicBezTo>
                    <a:pt x="1334" y="98"/>
                    <a:pt x="1237" y="1"/>
                    <a:pt x="1139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898121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63" y="1"/>
                  </a:moveTo>
                  <a:cubicBezTo>
                    <a:pt x="66" y="1"/>
                    <a:pt x="1" y="98"/>
                    <a:pt x="1" y="196"/>
                  </a:cubicBezTo>
                  <a:cubicBezTo>
                    <a:pt x="1" y="293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93"/>
                    <a:pt x="1301" y="196"/>
                  </a:cubicBezTo>
                  <a:cubicBezTo>
                    <a:pt x="1301" y="98"/>
                    <a:pt x="1204" y="1"/>
                    <a:pt x="1106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958435" y="3602414"/>
              <a:ext cx="41638" cy="11481"/>
            </a:xfrm>
            <a:custGeom>
              <a:avLst/>
              <a:gdLst/>
              <a:ahLst/>
              <a:cxnLst/>
              <a:rect l="l" t="t" r="r" b="b"/>
              <a:pathLst>
                <a:path w="1302" h="359" extrusionOk="0">
                  <a:moveTo>
                    <a:pt x="163" y="1"/>
                  </a:moveTo>
                  <a:cubicBezTo>
                    <a:pt x="66" y="1"/>
                    <a:pt x="1" y="98"/>
                    <a:pt x="1" y="196"/>
                  </a:cubicBezTo>
                  <a:cubicBezTo>
                    <a:pt x="1" y="293"/>
                    <a:pt x="66" y="358"/>
                    <a:pt x="163" y="358"/>
                  </a:cubicBezTo>
                  <a:lnTo>
                    <a:pt x="1106" y="358"/>
                  </a:lnTo>
                  <a:cubicBezTo>
                    <a:pt x="1204" y="358"/>
                    <a:pt x="1301" y="293"/>
                    <a:pt x="1301" y="196"/>
                  </a:cubicBezTo>
                  <a:cubicBezTo>
                    <a:pt x="1301" y="98"/>
                    <a:pt x="1204" y="1"/>
                    <a:pt x="1106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670359" y="3554572"/>
              <a:ext cx="391083" cy="338029"/>
            </a:xfrm>
            <a:custGeom>
              <a:avLst/>
              <a:gdLst/>
              <a:ahLst/>
              <a:cxnLst/>
              <a:rect l="l" t="t" r="r" b="b"/>
              <a:pathLst>
                <a:path w="12229" h="10570" extrusionOk="0">
                  <a:moveTo>
                    <a:pt x="944" y="1"/>
                  </a:moveTo>
                  <a:cubicBezTo>
                    <a:pt x="423" y="1"/>
                    <a:pt x="1" y="424"/>
                    <a:pt x="1" y="944"/>
                  </a:cubicBezTo>
                  <a:lnTo>
                    <a:pt x="1" y="9594"/>
                  </a:lnTo>
                  <a:cubicBezTo>
                    <a:pt x="1" y="10147"/>
                    <a:pt x="423" y="10570"/>
                    <a:pt x="944" y="10570"/>
                  </a:cubicBezTo>
                  <a:lnTo>
                    <a:pt x="10309" y="10570"/>
                  </a:lnTo>
                  <a:cubicBezTo>
                    <a:pt x="11090" y="10570"/>
                    <a:pt x="11740" y="9919"/>
                    <a:pt x="11740" y="9139"/>
                  </a:cubicBezTo>
                  <a:lnTo>
                    <a:pt x="11740" y="6830"/>
                  </a:lnTo>
                  <a:cubicBezTo>
                    <a:pt x="12033" y="6765"/>
                    <a:pt x="12228" y="6505"/>
                    <a:pt x="12228" y="6212"/>
                  </a:cubicBezTo>
                  <a:lnTo>
                    <a:pt x="12228" y="4358"/>
                  </a:lnTo>
                  <a:cubicBezTo>
                    <a:pt x="12228" y="4066"/>
                    <a:pt x="12033" y="3806"/>
                    <a:pt x="11740" y="3741"/>
                  </a:cubicBezTo>
                  <a:lnTo>
                    <a:pt x="11740" y="1432"/>
                  </a:lnTo>
                  <a:cubicBezTo>
                    <a:pt x="11740" y="651"/>
                    <a:pt x="11090" y="1"/>
                    <a:pt x="10309" y="1"/>
                  </a:cubicBezTo>
                  <a:lnTo>
                    <a:pt x="2342" y="1"/>
                  </a:lnTo>
                  <a:cubicBezTo>
                    <a:pt x="2245" y="1"/>
                    <a:pt x="2180" y="98"/>
                    <a:pt x="2180" y="196"/>
                  </a:cubicBezTo>
                  <a:cubicBezTo>
                    <a:pt x="2180" y="293"/>
                    <a:pt x="2245" y="359"/>
                    <a:pt x="2342" y="359"/>
                  </a:cubicBezTo>
                  <a:lnTo>
                    <a:pt x="10309" y="359"/>
                  </a:lnTo>
                  <a:cubicBezTo>
                    <a:pt x="10895" y="359"/>
                    <a:pt x="11383" y="846"/>
                    <a:pt x="11383" y="1432"/>
                  </a:cubicBezTo>
                  <a:lnTo>
                    <a:pt x="11383" y="1497"/>
                  </a:lnTo>
                  <a:lnTo>
                    <a:pt x="11090" y="1497"/>
                  </a:lnTo>
                  <a:cubicBezTo>
                    <a:pt x="10992" y="1497"/>
                    <a:pt x="10895" y="1594"/>
                    <a:pt x="10895" y="1692"/>
                  </a:cubicBezTo>
                  <a:cubicBezTo>
                    <a:pt x="10895" y="1789"/>
                    <a:pt x="10992" y="1854"/>
                    <a:pt x="11090" y="1854"/>
                  </a:cubicBezTo>
                  <a:lnTo>
                    <a:pt x="11383" y="1854"/>
                  </a:lnTo>
                  <a:lnTo>
                    <a:pt x="11383" y="3708"/>
                  </a:lnTo>
                  <a:lnTo>
                    <a:pt x="8976" y="3708"/>
                  </a:lnTo>
                  <a:cubicBezTo>
                    <a:pt x="8098" y="3708"/>
                    <a:pt x="7383" y="4423"/>
                    <a:pt x="7383" y="5269"/>
                  </a:cubicBezTo>
                  <a:cubicBezTo>
                    <a:pt x="7383" y="6147"/>
                    <a:pt x="8098" y="6862"/>
                    <a:pt x="8976" y="6862"/>
                  </a:cubicBezTo>
                  <a:lnTo>
                    <a:pt x="9106" y="6862"/>
                  </a:lnTo>
                  <a:cubicBezTo>
                    <a:pt x="9204" y="6862"/>
                    <a:pt x="9301" y="6797"/>
                    <a:pt x="9301" y="6700"/>
                  </a:cubicBezTo>
                  <a:cubicBezTo>
                    <a:pt x="9301" y="6602"/>
                    <a:pt x="9204" y="6505"/>
                    <a:pt x="9106" y="6505"/>
                  </a:cubicBezTo>
                  <a:lnTo>
                    <a:pt x="8976" y="6505"/>
                  </a:lnTo>
                  <a:cubicBezTo>
                    <a:pt x="8293" y="6505"/>
                    <a:pt x="7740" y="5952"/>
                    <a:pt x="7740" y="5269"/>
                  </a:cubicBezTo>
                  <a:cubicBezTo>
                    <a:pt x="7740" y="4619"/>
                    <a:pt x="8293" y="4066"/>
                    <a:pt x="8976" y="4066"/>
                  </a:cubicBezTo>
                  <a:lnTo>
                    <a:pt x="11578" y="4066"/>
                  </a:lnTo>
                  <a:cubicBezTo>
                    <a:pt x="11740" y="4066"/>
                    <a:pt x="11870" y="4196"/>
                    <a:pt x="11870" y="4358"/>
                  </a:cubicBezTo>
                  <a:lnTo>
                    <a:pt x="11870" y="6212"/>
                  </a:lnTo>
                  <a:cubicBezTo>
                    <a:pt x="11870" y="6375"/>
                    <a:pt x="11740" y="6505"/>
                    <a:pt x="11578" y="6505"/>
                  </a:cubicBezTo>
                  <a:lnTo>
                    <a:pt x="9952" y="6505"/>
                  </a:lnTo>
                  <a:cubicBezTo>
                    <a:pt x="9854" y="6505"/>
                    <a:pt x="9789" y="6602"/>
                    <a:pt x="9789" y="6700"/>
                  </a:cubicBezTo>
                  <a:cubicBezTo>
                    <a:pt x="9789" y="6797"/>
                    <a:pt x="9854" y="6862"/>
                    <a:pt x="9952" y="6862"/>
                  </a:cubicBezTo>
                  <a:lnTo>
                    <a:pt x="11383" y="6862"/>
                  </a:lnTo>
                  <a:lnTo>
                    <a:pt x="11383" y="8716"/>
                  </a:lnTo>
                  <a:lnTo>
                    <a:pt x="11090" y="8716"/>
                  </a:lnTo>
                  <a:cubicBezTo>
                    <a:pt x="10992" y="8716"/>
                    <a:pt x="10895" y="8781"/>
                    <a:pt x="10895" y="8879"/>
                  </a:cubicBezTo>
                  <a:cubicBezTo>
                    <a:pt x="10895" y="8976"/>
                    <a:pt x="10992" y="9074"/>
                    <a:pt x="11090" y="9074"/>
                  </a:cubicBezTo>
                  <a:lnTo>
                    <a:pt x="11383" y="9074"/>
                  </a:lnTo>
                  <a:lnTo>
                    <a:pt x="11383" y="9139"/>
                  </a:lnTo>
                  <a:cubicBezTo>
                    <a:pt x="11383" y="9724"/>
                    <a:pt x="10895" y="10212"/>
                    <a:pt x="10309" y="10212"/>
                  </a:cubicBezTo>
                  <a:lnTo>
                    <a:pt x="944" y="10212"/>
                  </a:lnTo>
                  <a:cubicBezTo>
                    <a:pt x="619" y="10212"/>
                    <a:pt x="358" y="9952"/>
                    <a:pt x="358" y="9627"/>
                  </a:cubicBezTo>
                  <a:lnTo>
                    <a:pt x="358" y="9074"/>
                  </a:lnTo>
                  <a:lnTo>
                    <a:pt x="684" y="9074"/>
                  </a:lnTo>
                  <a:cubicBezTo>
                    <a:pt x="781" y="9074"/>
                    <a:pt x="846" y="8976"/>
                    <a:pt x="846" y="8879"/>
                  </a:cubicBezTo>
                  <a:cubicBezTo>
                    <a:pt x="846" y="8781"/>
                    <a:pt x="749" y="8716"/>
                    <a:pt x="684" y="8716"/>
                  </a:cubicBezTo>
                  <a:lnTo>
                    <a:pt x="358" y="8716"/>
                  </a:lnTo>
                  <a:lnTo>
                    <a:pt x="358" y="1854"/>
                  </a:lnTo>
                  <a:lnTo>
                    <a:pt x="684" y="1854"/>
                  </a:lnTo>
                  <a:cubicBezTo>
                    <a:pt x="781" y="1854"/>
                    <a:pt x="846" y="1789"/>
                    <a:pt x="846" y="1692"/>
                  </a:cubicBezTo>
                  <a:cubicBezTo>
                    <a:pt x="846" y="1594"/>
                    <a:pt x="749" y="1497"/>
                    <a:pt x="684" y="1497"/>
                  </a:cubicBezTo>
                  <a:lnTo>
                    <a:pt x="358" y="1497"/>
                  </a:lnTo>
                  <a:lnTo>
                    <a:pt x="358" y="944"/>
                  </a:lnTo>
                  <a:cubicBezTo>
                    <a:pt x="358" y="619"/>
                    <a:pt x="619" y="359"/>
                    <a:pt x="944" y="359"/>
                  </a:cubicBezTo>
                  <a:lnTo>
                    <a:pt x="1497" y="359"/>
                  </a:lnTo>
                  <a:cubicBezTo>
                    <a:pt x="1594" y="359"/>
                    <a:pt x="1692" y="293"/>
                    <a:pt x="1692" y="196"/>
                  </a:cubicBezTo>
                  <a:cubicBezTo>
                    <a:pt x="1692" y="98"/>
                    <a:pt x="1594" y="1"/>
                    <a:pt x="1497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933490" y="3700177"/>
              <a:ext cx="47874" cy="46819"/>
            </a:xfrm>
            <a:custGeom>
              <a:avLst/>
              <a:gdLst/>
              <a:ahLst/>
              <a:cxnLst/>
              <a:rect l="l" t="t" r="r" b="b"/>
              <a:pathLst>
                <a:path w="1497" h="1464" extrusionOk="0">
                  <a:moveTo>
                    <a:pt x="748" y="358"/>
                  </a:moveTo>
                  <a:cubicBezTo>
                    <a:pt x="943" y="358"/>
                    <a:pt x="1138" y="521"/>
                    <a:pt x="1138" y="748"/>
                  </a:cubicBezTo>
                  <a:cubicBezTo>
                    <a:pt x="1138" y="944"/>
                    <a:pt x="943" y="1106"/>
                    <a:pt x="748" y="1106"/>
                  </a:cubicBezTo>
                  <a:cubicBezTo>
                    <a:pt x="521" y="1106"/>
                    <a:pt x="358" y="944"/>
                    <a:pt x="358" y="748"/>
                  </a:cubicBezTo>
                  <a:cubicBezTo>
                    <a:pt x="358" y="521"/>
                    <a:pt x="521" y="358"/>
                    <a:pt x="748" y="358"/>
                  </a:cubicBezTo>
                  <a:close/>
                  <a:moveTo>
                    <a:pt x="748" y="1"/>
                  </a:moveTo>
                  <a:cubicBezTo>
                    <a:pt x="325" y="1"/>
                    <a:pt x="0" y="326"/>
                    <a:pt x="0" y="716"/>
                  </a:cubicBezTo>
                  <a:cubicBezTo>
                    <a:pt x="0" y="1139"/>
                    <a:pt x="325" y="1464"/>
                    <a:pt x="748" y="1464"/>
                  </a:cubicBezTo>
                  <a:cubicBezTo>
                    <a:pt x="1138" y="1464"/>
                    <a:pt x="1496" y="1139"/>
                    <a:pt x="1496" y="716"/>
                  </a:cubicBezTo>
                  <a:cubicBezTo>
                    <a:pt x="1496" y="326"/>
                    <a:pt x="1138" y="1"/>
                    <a:pt x="748" y="1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23"/>
          <p:cNvGrpSpPr/>
          <p:nvPr/>
        </p:nvGrpSpPr>
        <p:grpSpPr>
          <a:xfrm>
            <a:off x="5390831" y="1511583"/>
            <a:ext cx="3295730" cy="816385"/>
            <a:chOff x="5390831" y="1511583"/>
            <a:chExt cx="3295730" cy="816385"/>
          </a:xfrm>
        </p:grpSpPr>
        <p:sp>
          <p:nvSpPr>
            <p:cNvPr id="421" name="Google Shape;421;p23"/>
            <p:cNvSpPr/>
            <p:nvPr/>
          </p:nvSpPr>
          <p:spPr>
            <a:xfrm>
              <a:off x="7870144" y="1511583"/>
              <a:ext cx="816417" cy="816385"/>
            </a:xfrm>
            <a:custGeom>
              <a:avLst/>
              <a:gdLst/>
              <a:ahLst/>
              <a:cxnLst/>
              <a:rect l="l" t="t" r="r" b="b"/>
              <a:pathLst>
                <a:path w="25529" h="25528" fill="none" extrusionOk="0">
                  <a:moveTo>
                    <a:pt x="25528" y="12748"/>
                  </a:moveTo>
                  <a:cubicBezTo>
                    <a:pt x="25528" y="19805"/>
                    <a:pt x="19805" y="25528"/>
                    <a:pt x="12748" y="25528"/>
                  </a:cubicBezTo>
                  <a:cubicBezTo>
                    <a:pt x="5691" y="25528"/>
                    <a:pt x="0" y="19805"/>
                    <a:pt x="0" y="12748"/>
                  </a:cubicBezTo>
                  <a:cubicBezTo>
                    <a:pt x="0" y="5691"/>
                    <a:pt x="5691" y="0"/>
                    <a:pt x="12748" y="0"/>
                  </a:cubicBezTo>
                  <a:cubicBezTo>
                    <a:pt x="19805" y="0"/>
                    <a:pt x="25528" y="5691"/>
                    <a:pt x="25528" y="12748"/>
                  </a:cubicBez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5390831" y="1787154"/>
              <a:ext cx="2501188" cy="32"/>
            </a:xfrm>
            <a:custGeom>
              <a:avLst/>
              <a:gdLst/>
              <a:ahLst/>
              <a:cxnLst/>
              <a:rect l="l" t="t" r="r" b="b"/>
              <a:pathLst>
                <a:path w="78211" h="1" fill="none" extrusionOk="0">
                  <a:moveTo>
                    <a:pt x="78210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4" name="Google Shape;424;p23"/>
          <p:cNvSpPr txBox="1"/>
          <p:nvPr/>
        </p:nvSpPr>
        <p:spPr>
          <a:xfrm>
            <a:off x="1307238" y="119092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DELO S STANKO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1307250" y="1875825"/>
            <a:ext cx="23901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„</a:t>
            </a:r>
            <a:r>
              <a:rPr lang="sl-SI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Meeetings</a:t>
            </a:r>
            <a:r>
              <a:rPr lang="sl-SI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en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1307238" y="299475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PLANIRANJE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1307250" y="3679650"/>
            <a:ext cx="23901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5446363" y="119092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TEŽAVE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5446375" y="1875825"/>
            <a:ext cx="23901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5446363" y="299475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KAJ BI LAHKA BOLJE NAREDILI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5446375" y="3679650"/>
            <a:ext cx="23901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" name="Google Shape;282;p20">
            <a:extLst>
              <a:ext uri="{FF2B5EF4-FFF2-40B4-BE49-F238E27FC236}">
                <a16:creationId xmlns:a16="http://schemas.microsoft.com/office/drawing/2014/main" id="{5ADDFB81-604E-8C0A-9C1D-ED64FD3DEA1C}"/>
              </a:ext>
            </a:extLst>
          </p:cNvPr>
          <p:cNvGrpSpPr/>
          <p:nvPr/>
        </p:nvGrpSpPr>
        <p:grpSpPr>
          <a:xfrm>
            <a:off x="566761" y="1739325"/>
            <a:ext cx="7915409" cy="2298592"/>
            <a:chOff x="-3453386" y="780756"/>
            <a:chExt cx="15643946" cy="4061465"/>
          </a:xfrm>
        </p:grpSpPr>
        <p:grpSp>
          <p:nvGrpSpPr>
            <p:cNvPr id="4" name="Google Shape;284;p20">
              <a:extLst>
                <a:ext uri="{FF2B5EF4-FFF2-40B4-BE49-F238E27FC236}">
                  <a16:creationId xmlns:a16="http://schemas.microsoft.com/office/drawing/2014/main" id="{01222513-8143-AC2A-18D5-7DFC7F6ED797}"/>
                </a:ext>
              </a:extLst>
            </p:cNvPr>
            <p:cNvGrpSpPr/>
            <p:nvPr/>
          </p:nvGrpSpPr>
          <p:grpSpPr>
            <a:xfrm>
              <a:off x="5380388" y="4061198"/>
              <a:ext cx="500625" cy="489321"/>
              <a:chOff x="5380388" y="4061198"/>
              <a:chExt cx="500625" cy="489321"/>
            </a:xfrm>
          </p:grpSpPr>
          <p:sp>
            <p:nvSpPr>
              <p:cNvPr id="26" name="Google Shape;286;p20">
                <a:extLst>
                  <a:ext uri="{FF2B5EF4-FFF2-40B4-BE49-F238E27FC236}">
                    <a16:creationId xmlns:a16="http://schemas.microsoft.com/office/drawing/2014/main" id="{6C975659-0D80-A380-250C-D1A2C0BB23AD}"/>
                  </a:ext>
                </a:extLst>
              </p:cNvPr>
              <p:cNvSpPr/>
              <p:nvPr/>
            </p:nvSpPr>
            <p:spPr>
              <a:xfrm>
                <a:off x="5380388" y="4061198"/>
                <a:ext cx="500625" cy="489321"/>
              </a:xfrm>
              <a:custGeom>
                <a:avLst/>
                <a:gdLst/>
                <a:ahLst/>
                <a:cxnLst/>
                <a:rect l="l" t="t" r="r" b="b"/>
                <a:pathLst>
                  <a:path w="14570" h="14241" extrusionOk="0">
                    <a:moveTo>
                      <a:pt x="10175" y="1"/>
                    </a:moveTo>
                    <a:cubicBezTo>
                      <a:pt x="9025" y="1"/>
                      <a:pt x="7922" y="454"/>
                      <a:pt x="7122" y="1281"/>
                    </a:cubicBezTo>
                    <a:cubicBezTo>
                      <a:pt x="6309" y="2094"/>
                      <a:pt x="5887" y="3135"/>
                      <a:pt x="5887" y="4305"/>
                    </a:cubicBezTo>
                    <a:cubicBezTo>
                      <a:pt x="5887" y="5086"/>
                      <a:pt x="5594" y="5801"/>
                      <a:pt x="5041" y="6354"/>
                    </a:cubicBezTo>
                    <a:lnTo>
                      <a:pt x="814" y="10582"/>
                    </a:lnTo>
                    <a:cubicBezTo>
                      <a:pt x="1" y="11427"/>
                      <a:pt x="1" y="12760"/>
                      <a:pt x="814" y="13606"/>
                    </a:cubicBezTo>
                    <a:cubicBezTo>
                      <a:pt x="1236" y="14029"/>
                      <a:pt x="1789" y="14240"/>
                      <a:pt x="2342" y="14240"/>
                    </a:cubicBezTo>
                    <a:cubicBezTo>
                      <a:pt x="2895" y="14240"/>
                      <a:pt x="3448" y="14029"/>
                      <a:pt x="3870" y="13606"/>
                    </a:cubicBezTo>
                    <a:lnTo>
                      <a:pt x="8066" y="9378"/>
                    </a:lnTo>
                    <a:cubicBezTo>
                      <a:pt x="8618" y="8826"/>
                      <a:pt x="9334" y="8533"/>
                      <a:pt x="10114" y="8533"/>
                    </a:cubicBezTo>
                    <a:lnTo>
                      <a:pt x="10147" y="8533"/>
                    </a:lnTo>
                    <a:cubicBezTo>
                      <a:pt x="11285" y="8533"/>
                      <a:pt x="12358" y="8110"/>
                      <a:pt x="13171" y="7297"/>
                    </a:cubicBezTo>
                    <a:cubicBezTo>
                      <a:pt x="14147" y="6322"/>
                      <a:pt x="14569" y="4988"/>
                      <a:pt x="14374" y="3655"/>
                    </a:cubicBezTo>
                    <a:cubicBezTo>
                      <a:pt x="14332" y="3292"/>
                      <a:pt x="14037" y="3069"/>
                      <a:pt x="13729" y="3069"/>
                    </a:cubicBezTo>
                    <a:cubicBezTo>
                      <a:pt x="13568" y="3069"/>
                      <a:pt x="13403" y="3131"/>
                      <a:pt x="13269" y="3265"/>
                    </a:cubicBezTo>
                    <a:lnTo>
                      <a:pt x="12293" y="4240"/>
                    </a:lnTo>
                    <a:cubicBezTo>
                      <a:pt x="12196" y="4338"/>
                      <a:pt x="12196" y="4468"/>
                      <a:pt x="12293" y="4533"/>
                    </a:cubicBezTo>
                    <a:cubicBezTo>
                      <a:pt x="12342" y="4582"/>
                      <a:pt x="12399" y="4606"/>
                      <a:pt x="12452" y="4606"/>
                    </a:cubicBezTo>
                    <a:cubicBezTo>
                      <a:pt x="12504" y="4606"/>
                      <a:pt x="12553" y="4582"/>
                      <a:pt x="12586" y="4533"/>
                    </a:cubicBezTo>
                    <a:lnTo>
                      <a:pt x="13561" y="3557"/>
                    </a:lnTo>
                    <a:cubicBezTo>
                      <a:pt x="13606" y="3513"/>
                      <a:pt x="13666" y="3491"/>
                      <a:pt x="13727" y="3491"/>
                    </a:cubicBezTo>
                    <a:cubicBezTo>
                      <a:pt x="13843" y="3491"/>
                      <a:pt x="13963" y="3570"/>
                      <a:pt x="13984" y="3720"/>
                    </a:cubicBezTo>
                    <a:cubicBezTo>
                      <a:pt x="14147" y="4891"/>
                      <a:pt x="13789" y="6094"/>
                      <a:pt x="12878" y="7004"/>
                    </a:cubicBezTo>
                    <a:cubicBezTo>
                      <a:pt x="12163" y="7752"/>
                      <a:pt x="11187" y="8143"/>
                      <a:pt x="10147" y="8143"/>
                    </a:cubicBezTo>
                    <a:cubicBezTo>
                      <a:pt x="9236" y="8143"/>
                      <a:pt x="8391" y="8468"/>
                      <a:pt x="7773" y="9086"/>
                    </a:cubicBezTo>
                    <a:lnTo>
                      <a:pt x="3578" y="13313"/>
                    </a:lnTo>
                    <a:cubicBezTo>
                      <a:pt x="3236" y="13655"/>
                      <a:pt x="2789" y="13825"/>
                      <a:pt x="2342" y="13825"/>
                    </a:cubicBezTo>
                    <a:cubicBezTo>
                      <a:pt x="1895" y="13825"/>
                      <a:pt x="1448" y="13655"/>
                      <a:pt x="1106" y="13313"/>
                    </a:cubicBezTo>
                    <a:cubicBezTo>
                      <a:pt x="456" y="12630"/>
                      <a:pt x="456" y="11525"/>
                      <a:pt x="1106" y="10874"/>
                    </a:cubicBezTo>
                    <a:lnTo>
                      <a:pt x="5334" y="6647"/>
                    </a:lnTo>
                    <a:cubicBezTo>
                      <a:pt x="5952" y="6029"/>
                      <a:pt x="6309" y="5183"/>
                      <a:pt x="6309" y="4305"/>
                    </a:cubicBezTo>
                    <a:cubicBezTo>
                      <a:pt x="6309" y="3265"/>
                      <a:pt x="6700" y="2289"/>
                      <a:pt x="7415" y="1574"/>
                    </a:cubicBezTo>
                    <a:cubicBezTo>
                      <a:pt x="8145" y="816"/>
                      <a:pt x="9123" y="419"/>
                      <a:pt x="10124" y="419"/>
                    </a:cubicBezTo>
                    <a:cubicBezTo>
                      <a:pt x="10326" y="419"/>
                      <a:pt x="10530" y="435"/>
                      <a:pt x="10732" y="468"/>
                    </a:cubicBezTo>
                    <a:cubicBezTo>
                      <a:pt x="10927" y="501"/>
                      <a:pt x="10992" y="728"/>
                      <a:pt x="10862" y="858"/>
                    </a:cubicBezTo>
                    <a:lnTo>
                      <a:pt x="8456" y="3265"/>
                    </a:lnTo>
                    <a:cubicBezTo>
                      <a:pt x="8228" y="3525"/>
                      <a:pt x="8163" y="3883"/>
                      <a:pt x="8293" y="4208"/>
                    </a:cubicBezTo>
                    <a:lnTo>
                      <a:pt x="8716" y="5248"/>
                    </a:lnTo>
                    <a:cubicBezTo>
                      <a:pt x="8781" y="5443"/>
                      <a:pt x="8976" y="5639"/>
                      <a:pt x="9171" y="5704"/>
                    </a:cubicBezTo>
                    <a:lnTo>
                      <a:pt x="10212" y="6159"/>
                    </a:lnTo>
                    <a:cubicBezTo>
                      <a:pt x="10320" y="6202"/>
                      <a:pt x="10432" y="6224"/>
                      <a:pt x="10543" y="6224"/>
                    </a:cubicBezTo>
                    <a:cubicBezTo>
                      <a:pt x="10765" y="6224"/>
                      <a:pt x="10981" y="6137"/>
                      <a:pt x="11155" y="5964"/>
                    </a:cubicBezTo>
                    <a:lnTo>
                      <a:pt x="11903" y="5216"/>
                    </a:lnTo>
                    <a:cubicBezTo>
                      <a:pt x="11968" y="5151"/>
                      <a:pt x="11968" y="5021"/>
                      <a:pt x="11903" y="4923"/>
                    </a:cubicBezTo>
                    <a:cubicBezTo>
                      <a:pt x="11854" y="4891"/>
                      <a:pt x="11797" y="4874"/>
                      <a:pt x="11740" y="4874"/>
                    </a:cubicBezTo>
                    <a:cubicBezTo>
                      <a:pt x="11683" y="4874"/>
                      <a:pt x="11626" y="4891"/>
                      <a:pt x="11578" y="4923"/>
                    </a:cubicBezTo>
                    <a:lnTo>
                      <a:pt x="10862" y="5671"/>
                    </a:lnTo>
                    <a:cubicBezTo>
                      <a:pt x="10775" y="5758"/>
                      <a:pt x="10660" y="5801"/>
                      <a:pt x="10544" y="5801"/>
                    </a:cubicBezTo>
                    <a:cubicBezTo>
                      <a:pt x="10486" y="5801"/>
                      <a:pt x="10429" y="5790"/>
                      <a:pt x="10374" y="5769"/>
                    </a:cubicBezTo>
                    <a:lnTo>
                      <a:pt x="9334" y="5346"/>
                    </a:lnTo>
                    <a:cubicBezTo>
                      <a:pt x="9236" y="5281"/>
                      <a:pt x="9139" y="5183"/>
                      <a:pt x="9074" y="5086"/>
                    </a:cubicBezTo>
                    <a:lnTo>
                      <a:pt x="8651" y="4045"/>
                    </a:lnTo>
                    <a:cubicBezTo>
                      <a:pt x="8586" y="3883"/>
                      <a:pt x="8618" y="3687"/>
                      <a:pt x="8748" y="3557"/>
                    </a:cubicBezTo>
                    <a:lnTo>
                      <a:pt x="11155" y="1151"/>
                    </a:lnTo>
                    <a:cubicBezTo>
                      <a:pt x="11545" y="793"/>
                      <a:pt x="11317" y="143"/>
                      <a:pt x="10797" y="45"/>
                    </a:cubicBezTo>
                    <a:cubicBezTo>
                      <a:pt x="10589" y="16"/>
                      <a:pt x="10381" y="1"/>
                      <a:pt x="10175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87;p20">
                <a:extLst>
                  <a:ext uri="{FF2B5EF4-FFF2-40B4-BE49-F238E27FC236}">
                    <a16:creationId xmlns:a16="http://schemas.microsoft.com/office/drawing/2014/main" id="{DB1B3B24-6FEB-3EB3-1916-EEF4E4B0C61C}"/>
                  </a:ext>
                </a:extLst>
              </p:cNvPr>
              <p:cNvSpPr/>
              <p:nvPr/>
            </p:nvSpPr>
            <p:spPr>
              <a:xfrm>
                <a:off x="5426190" y="4444587"/>
                <a:ext cx="69338" cy="64013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863" extrusionOk="0">
                    <a:moveTo>
                      <a:pt x="1009" y="415"/>
                    </a:moveTo>
                    <a:cubicBezTo>
                      <a:pt x="1139" y="415"/>
                      <a:pt x="1269" y="464"/>
                      <a:pt x="1367" y="562"/>
                    </a:cubicBezTo>
                    <a:cubicBezTo>
                      <a:pt x="1562" y="757"/>
                      <a:pt x="1562" y="1082"/>
                      <a:pt x="1367" y="1277"/>
                    </a:cubicBezTo>
                    <a:cubicBezTo>
                      <a:pt x="1269" y="1375"/>
                      <a:pt x="1139" y="1424"/>
                      <a:pt x="1009" y="1424"/>
                    </a:cubicBezTo>
                    <a:cubicBezTo>
                      <a:pt x="879" y="1424"/>
                      <a:pt x="749" y="1375"/>
                      <a:pt x="651" y="1277"/>
                    </a:cubicBezTo>
                    <a:cubicBezTo>
                      <a:pt x="456" y="1082"/>
                      <a:pt x="456" y="757"/>
                      <a:pt x="651" y="562"/>
                    </a:cubicBezTo>
                    <a:cubicBezTo>
                      <a:pt x="749" y="464"/>
                      <a:pt x="879" y="415"/>
                      <a:pt x="1009" y="415"/>
                    </a:cubicBezTo>
                    <a:close/>
                    <a:moveTo>
                      <a:pt x="1009" y="1"/>
                    </a:moveTo>
                    <a:cubicBezTo>
                      <a:pt x="773" y="1"/>
                      <a:pt x="538" y="90"/>
                      <a:pt x="359" y="269"/>
                    </a:cubicBezTo>
                    <a:cubicBezTo>
                      <a:pt x="1" y="627"/>
                      <a:pt x="1" y="1212"/>
                      <a:pt x="359" y="1570"/>
                    </a:cubicBezTo>
                    <a:cubicBezTo>
                      <a:pt x="538" y="1765"/>
                      <a:pt x="773" y="1863"/>
                      <a:pt x="1009" y="1863"/>
                    </a:cubicBezTo>
                    <a:cubicBezTo>
                      <a:pt x="1245" y="1863"/>
                      <a:pt x="1481" y="1765"/>
                      <a:pt x="1659" y="1570"/>
                    </a:cubicBezTo>
                    <a:cubicBezTo>
                      <a:pt x="2017" y="1212"/>
                      <a:pt x="2017" y="627"/>
                      <a:pt x="1659" y="269"/>
                    </a:cubicBezTo>
                    <a:cubicBezTo>
                      <a:pt x="1481" y="90"/>
                      <a:pt x="1245" y="1"/>
                      <a:pt x="1009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8;p20">
                <a:extLst>
                  <a:ext uri="{FF2B5EF4-FFF2-40B4-BE49-F238E27FC236}">
                    <a16:creationId xmlns:a16="http://schemas.microsoft.com/office/drawing/2014/main" id="{E59B9EA9-6E3E-3F6A-B289-801A32421256}"/>
                  </a:ext>
                </a:extLst>
              </p:cNvPr>
              <p:cNvSpPr/>
              <p:nvPr/>
            </p:nvSpPr>
            <p:spPr>
              <a:xfrm>
                <a:off x="5485427" y="4291513"/>
                <a:ext cx="163177" cy="157026"/>
              </a:xfrm>
              <a:custGeom>
                <a:avLst/>
                <a:gdLst/>
                <a:ahLst/>
                <a:cxnLst/>
                <a:rect l="l" t="t" r="r" b="b"/>
                <a:pathLst>
                  <a:path w="4749" h="4570" extrusionOk="0">
                    <a:moveTo>
                      <a:pt x="3740" y="1"/>
                    </a:moveTo>
                    <a:cubicBezTo>
                      <a:pt x="3504" y="1"/>
                      <a:pt x="3269" y="90"/>
                      <a:pt x="3090" y="269"/>
                    </a:cubicBezTo>
                    <a:lnTo>
                      <a:pt x="1236" y="2123"/>
                    </a:lnTo>
                    <a:cubicBezTo>
                      <a:pt x="1171" y="2188"/>
                      <a:pt x="1171" y="2318"/>
                      <a:pt x="1236" y="2415"/>
                    </a:cubicBezTo>
                    <a:cubicBezTo>
                      <a:pt x="1285" y="2448"/>
                      <a:pt x="1342" y="2464"/>
                      <a:pt x="1395" y="2464"/>
                    </a:cubicBezTo>
                    <a:cubicBezTo>
                      <a:pt x="1448" y="2464"/>
                      <a:pt x="1496" y="2448"/>
                      <a:pt x="1529" y="2415"/>
                    </a:cubicBezTo>
                    <a:lnTo>
                      <a:pt x="3383" y="562"/>
                    </a:lnTo>
                    <a:cubicBezTo>
                      <a:pt x="3480" y="464"/>
                      <a:pt x="3610" y="415"/>
                      <a:pt x="3740" y="415"/>
                    </a:cubicBezTo>
                    <a:cubicBezTo>
                      <a:pt x="3870" y="415"/>
                      <a:pt x="4000" y="464"/>
                      <a:pt x="4098" y="562"/>
                    </a:cubicBezTo>
                    <a:cubicBezTo>
                      <a:pt x="4293" y="757"/>
                      <a:pt x="4293" y="1082"/>
                      <a:pt x="4098" y="1277"/>
                    </a:cubicBezTo>
                    <a:lnTo>
                      <a:pt x="1399" y="4009"/>
                    </a:lnTo>
                    <a:cubicBezTo>
                      <a:pt x="1285" y="4106"/>
                      <a:pt x="1155" y="4155"/>
                      <a:pt x="1025" y="4155"/>
                    </a:cubicBezTo>
                    <a:cubicBezTo>
                      <a:pt x="895" y="4155"/>
                      <a:pt x="765" y="4106"/>
                      <a:pt x="651" y="4009"/>
                    </a:cubicBezTo>
                    <a:cubicBezTo>
                      <a:pt x="456" y="3814"/>
                      <a:pt x="456" y="3488"/>
                      <a:pt x="651" y="3293"/>
                    </a:cubicBezTo>
                    <a:lnTo>
                      <a:pt x="846" y="3098"/>
                    </a:lnTo>
                    <a:cubicBezTo>
                      <a:pt x="944" y="3001"/>
                      <a:pt x="944" y="2870"/>
                      <a:pt x="846" y="2805"/>
                    </a:cubicBezTo>
                    <a:cubicBezTo>
                      <a:pt x="797" y="2757"/>
                      <a:pt x="748" y="2732"/>
                      <a:pt x="700" y="2732"/>
                    </a:cubicBezTo>
                    <a:cubicBezTo>
                      <a:pt x="651" y="2732"/>
                      <a:pt x="602" y="2757"/>
                      <a:pt x="553" y="2805"/>
                    </a:cubicBezTo>
                    <a:lnTo>
                      <a:pt x="358" y="3001"/>
                    </a:lnTo>
                    <a:cubicBezTo>
                      <a:pt x="0" y="3358"/>
                      <a:pt x="0" y="3944"/>
                      <a:pt x="358" y="4301"/>
                    </a:cubicBezTo>
                    <a:cubicBezTo>
                      <a:pt x="537" y="4480"/>
                      <a:pt x="781" y="4570"/>
                      <a:pt x="1025" y="4570"/>
                    </a:cubicBezTo>
                    <a:cubicBezTo>
                      <a:pt x="1269" y="4570"/>
                      <a:pt x="1513" y="4480"/>
                      <a:pt x="1692" y="4301"/>
                    </a:cubicBezTo>
                    <a:lnTo>
                      <a:pt x="4391" y="1570"/>
                    </a:lnTo>
                    <a:cubicBezTo>
                      <a:pt x="4748" y="1212"/>
                      <a:pt x="4748" y="627"/>
                      <a:pt x="4391" y="269"/>
                    </a:cubicBezTo>
                    <a:cubicBezTo>
                      <a:pt x="4212" y="90"/>
                      <a:pt x="3976" y="1"/>
                      <a:pt x="3740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" name="Google Shape;289;p20">
              <a:extLst>
                <a:ext uri="{FF2B5EF4-FFF2-40B4-BE49-F238E27FC236}">
                  <a16:creationId xmlns:a16="http://schemas.microsoft.com/office/drawing/2014/main" id="{FF77B05E-384A-3DB1-DD62-48FBF34D8DA4}"/>
                </a:ext>
              </a:extLst>
            </p:cNvPr>
            <p:cNvGrpSpPr/>
            <p:nvPr/>
          </p:nvGrpSpPr>
          <p:grpSpPr>
            <a:xfrm>
              <a:off x="-3453386" y="3746530"/>
              <a:ext cx="1189357" cy="1095691"/>
              <a:chOff x="-3453386" y="3746530"/>
              <a:chExt cx="1189357" cy="1095691"/>
            </a:xfrm>
          </p:grpSpPr>
          <p:sp>
            <p:nvSpPr>
              <p:cNvPr id="23" name="Google Shape;290;p20">
                <a:extLst>
                  <a:ext uri="{FF2B5EF4-FFF2-40B4-BE49-F238E27FC236}">
                    <a16:creationId xmlns:a16="http://schemas.microsoft.com/office/drawing/2014/main" id="{E9C0EC95-460B-796A-800B-92CB3508EBC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453386" y="3746530"/>
                <a:ext cx="1189357" cy="1095691"/>
              </a:xfrm>
              <a:custGeom>
                <a:avLst/>
                <a:gdLst/>
                <a:ahLst/>
                <a:cxnLst/>
                <a:rect l="l" t="t" r="r" b="b"/>
                <a:pathLst>
                  <a:path w="25107" h="25106" extrusionOk="0">
                    <a:moveTo>
                      <a:pt x="12554" y="1"/>
                    </a:moveTo>
                    <a:cubicBezTo>
                      <a:pt x="5627" y="1"/>
                      <a:pt x="1" y="5627"/>
                      <a:pt x="1" y="12553"/>
                    </a:cubicBezTo>
                    <a:cubicBezTo>
                      <a:pt x="1" y="19480"/>
                      <a:pt x="5627" y="25106"/>
                      <a:pt x="12554" y="25106"/>
                    </a:cubicBezTo>
                    <a:cubicBezTo>
                      <a:pt x="19480" y="25106"/>
                      <a:pt x="25106" y="19480"/>
                      <a:pt x="25106" y="12553"/>
                    </a:cubicBezTo>
                    <a:cubicBezTo>
                      <a:pt x="25106" y="5627"/>
                      <a:pt x="19480" y="1"/>
                      <a:pt x="12554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291;p20">
                <a:extLst>
                  <a:ext uri="{FF2B5EF4-FFF2-40B4-BE49-F238E27FC236}">
                    <a16:creationId xmlns:a16="http://schemas.microsoft.com/office/drawing/2014/main" id="{A2849F81-67E0-C352-C7D2-BE5DD99E1E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-3121214" y="4088704"/>
                <a:ext cx="520726" cy="488908"/>
              </a:xfrm>
              <a:custGeom>
                <a:avLst/>
                <a:gdLst/>
                <a:ahLst/>
                <a:cxnLst/>
                <a:rect l="l" t="t" r="r" b="b"/>
                <a:pathLst>
                  <a:path w="15155" h="14229" extrusionOk="0">
                    <a:moveTo>
                      <a:pt x="14374" y="456"/>
                    </a:moveTo>
                    <a:cubicBezTo>
                      <a:pt x="14569" y="456"/>
                      <a:pt x="14699" y="586"/>
                      <a:pt x="14699" y="781"/>
                    </a:cubicBezTo>
                    <a:cubicBezTo>
                      <a:pt x="14699" y="944"/>
                      <a:pt x="14569" y="1106"/>
                      <a:pt x="14374" y="1106"/>
                    </a:cubicBezTo>
                    <a:lnTo>
                      <a:pt x="748" y="1106"/>
                    </a:lnTo>
                    <a:cubicBezTo>
                      <a:pt x="586" y="1106"/>
                      <a:pt x="423" y="944"/>
                      <a:pt x="423" y="781"/>
                    </a:cubicBezTo>
                    <a:cubicBezTo>
                      <a:pt x="423" y="586"/>
                      <a:pt x="586" y="456"/>
                      <a:pt x="748" y="456"/>
                    </a:cubicBezTo>
                    <a:close/>
                    <a:moveTo>
                      <a:pt x="8878" y="9854"/>
                    </a:moveTo>
                    <a:lnTo>
                      <a:pt x="9659" y="11577"/>
                    </a:lnTo>
                    <a:lnTo>
                      <a:pt x="5464" y="11577"/>
                    </a:lnTo>
                    <a:lnTo>
                      <a:pt x="6244" y="9854"/>
                    </a:lnTo>
                    <a:close/>
                    <a:moveTo>
                      <a:pt x="5756" y="9854"/>
                    </a:moveTo>
                    <a:lnTo>
                      <a:pt x="4065" y="13561"/>
                    </a:lnTo>
                    <a:cubicBezTo>
                      <a:pt x="3994" y="13704"/>
                      <a:pt x="3870" y="13795"/>
                      <a:pt x="3733" y="13795"/>
                    </a:cubicBezTo>
                    <a:cubicBezTo>
                      <a:pt x="3682" y="13795"/>
                      <a:pt x="3630" y="13782"/>
                      <a:pt x="3578" y="13756"/>
                    </a:cubicBezTo>
                    <a:cubicBezTo>
                      <a:pt x="3383" y="13659"/>
                      <a:pt x="3285" y="13464"/>
                      <a:pt x="3383" y="13268"/>
                    </a:cubicBezTo>
                    <a:lnTo>
                      <a:pt x="4943" y="9854"/>
                    </a:lnTo>
                    <a:close/>
                    <a:moveTo>
                      <a:pt x="748" y="0"/>
                    </a:moveTo>
                    <a:cubicBezTo>
                      <a:pt x="326" y="0"/>
                      <a:pt x="0" y="358"/>
                      <a:pt x="0" y="781"/>
                    </a:cubicBezTo>
                    <a:cubicBezTo>
                      <a:pt x="0" y="1204"/>
                      <a:pt x="326" y="1529"/>
                      <a:pt x="748" y="1529"/>
                    </a:cubicBezTo>
                    <a:lnTo>
                      <a:pt x="1009" y="1529"/>
                    </a:lnTo>
                    <a:lnTo>
                      <a:pt x="1009" y="2667"/>
                    </a:lnTo>
                    <a:cubicBezTo>
                      <a:pt x="1009" y="2797"/>
                      <a:pt x="1106" y="2895"/>
                      <a:pt x="1236" y="2895"/>
                    </a:cubicBezTo>
                    <a:cubicBezTo>
                      <a:pt x="1366" y="2895"/>
                      <a:pt x="1464" y="2797"/>
                      <a:pt x="1464" y="2667"/>
                    </a:cubicBezTo>
                    <a:lnTo>
                      <a:pt x="1464" y="1529"/>
                    </a:lnTo>
                    <a:lnTo>
                      <a:pt x="13691" y="1529"/>
                    </a:lnTo>
                    <a:lnTo>
                      <a:pt x="13691" y="8911"/>
                    </a:lnTo>
                    <a:cubicBezTo>
                      <a:pt x="13691" y="9204"/>
                      <a:pt x="13464" y="9399"/>
                      <a:pt x="13203" y="9399"/>
                    </a:cubicBezTo>
                    <a:lnTo>
                      <a:pt x="1952" y="9399"/>
                    </a:lnTo>
                    <a:cubicBezTo>
                      <a:pt x="1692" y="9399"/>
                      <a:pt x="1464" y="9171"/>
                      <a:pt x="1464" y="8911"/>
                    </a:cubicBezTo>
                    <a:lnTo>
                      <a:pt x="1464" y="3740"/>
                    </a:lnTo>
                    <a:cubicBezTo>
                      <a:pt x="1464" y="3610"/>
                      <a:pt x="1366" y="3513"/>
                      <a:pt x="1236" y="3513"/>
                    </a:cubicBezTo>
                    <a:cubicBezTo>
                      <a:pt x="1106" y="3513"/>
                      <a:pt x="1009" y="3610"/>
                      <a:pt x="1009" y="3740"/>
                    </a:cubicBezTo>
                    <a:lnTo>
                      <a:pt x="1009" y="8911"/>
                    </a:lnTo>
                    <a:cubicBezTo>
                      <a:pt x="1009" y="9431"/>
                      <a:pt x="1431" y="9854"/>
                      <a:pt x="1952" y="9854"/>
                    </a:cubicBezTo>
                    <a:lnTo>
                      <a:pt x="4456" y="9854"/>
                    </a:lnTo>
                    <a:lnTo>
                      <a:pt x="2992" y="13073"/>
                    </a:lnTo>
                    <a:cubicBezTo>
                      <a:pt x="2797" y="13496"/>
                      <a:pt x="2992" y="13951"/>
                      <a:pt x="3383" y="14146"/>
                    </a:cubicBezTo>
                    <a:cubicBezTo>
                      <a:pt x="3502" y="14202"/>
                      <a:pt x="3628" y="14228"/>
                      <a:pt x="3750" y="14228"/>
                    </a:cubicBezTo>
                    <a:cubicBezTo>
                      <a:pt x="4059" y="14228"/>
                      <a:pt x="4348" y="14059"/>
                      <a:pt x="4488" y="13756"/>
                    </a:cubicBezTo>
                    <a:lnTo>
                      <a:pt x="5269" y="12000"/>
                    </a:lnTo>
                    <a:lnTo>
                      <a:pt x="9886" y="12000"/>
                    </a:lnTo>
                    <a:lnTo>
                      <a:pt x="10667" y="13756"/>
                    </a:lnTo>
                    <a:cubicBezTo>
                      <a:pt x="10810" y="14042"/>
                      <a:pt x="11109" y="14223"/>
                      <a:pt x="11413" y="14223"/>
                    </a:cubicBezTo>
                    <a:cubicBezTo>
                      <a:pt x="11524" y="14223"/>
                      <a:pt x="11636" y="14199"/>
                      <a:pt x="11740" y="14146"/>
                    </a:cubicBezTo>
                    <a:cubicBezTo>
                      <a:pt x="12163" y="13951"/>
                      <a:pt x="12325" y="13496"/>
                      <a:pt x="12163" y="13073"/>
                    </a:cubicBezTo>
                    <a:lnTo>
                      <a:pt x="12033" y="12781"/>
                    </a:lnTo>
                    <a:cubicBezTo>
                      <a:pt x="11983" y="12681"/>
                      <a:pt x="11895" y="12639"/>
                      <a:pt x="11813" y="12639"/>
                    </a:cubicBezTo>
                    <a:cubicBezTo>
                      <a:pt x="11788" y="12639"/>
                      <a:pt x="11763" y="12643"/>
                      <a:pt x="11740" y="12651"/>
                    </a:cubicBezTo>
                    <a:cubicBezTo>
                      <a:pt x="11610" y="12716"/>
                      <a:pt x="11577" y="12846"/>
                      <a:pt x="11610" y="12943"/>
                    </a:cubicBezTo>
                    <a:lnTo>
                      <a:pt x="11740" y="13268"/>
                    </a:lnTo>
                    <a:cubicBezTo>
                      <a:pt x="11838" y="13431"/>
                      <a:pt x="11740" y="13659"/>
                      <a:pt x="11577" y="13756"/>
                    </a:cubicBezTo>
                    <a:cubicBezTo>
                      <a:pt x="11529" y="13773"/>
                      <a:pt x="11478" y="13781"/>
                      <a:pt x="11428" y="13781"/>
                    </a:cubicBezTo>
                    <a:cubicBezTo>
                      <a:pt x="11277" y="13781"/>
                      <a:pt x="11130" y="13707"/>
                      <a:pt x="11057" y="13561"/>
                    </a:cubicBezTo>
                    <a:lnTo>
                      <a:pt x="9366" y="9854"/>
                    </a:lnTo>
                    <a:lnTo>
                      <a:pt x="10179" y="9854"/>
                    </a:lnTo>
                    <a:lnTo>
                      <a:pt x="11187" y="12000"/>
                    </a:lnTo>
                    <a:cubicBezTo>
                      <a:pt x="11220" y="12098"/>
                      <a:pt x="11285" y="12130"/>
                      <a:pt x="11382" y="12130"/>
                    </a:cubicBezTo>
                    <a:lnTo>
                      <a:pt x="11480" y="12130"/>
                    </a:lnTo>
                    <a:cubicBezTo>
                      <a:pt x="11577" y="12065"/>
                      <a:pt x="11643" y="11935"/>
                      <a:pt x="11577" y="11838"/>
                    </a:cubicBezTo>
                    <a:lnTo>
                      <a:pt x="10667" y="9854"/>
                    </a:lnTo>
                    <a:lnTo>
                      <a:pt x="13203" y="9854"/>
                    </a:lnTo>
                    <a:cubicBezTo>
                      <a:pt x="13724" y="9854"/>
                      <a:pt x="14147" y="9431"/>
                      <a:pt x="14147" y="8911"/>
                    </a:cubicBezTo>
                    <a:lnTo>
                      <a:pt x="14147" y="1529"/>
                    </a:lnTo>
                    <a:lnTo>
                      <a:pt x="14374" y="1529"/>
                    </a:lnTo>
                    <a:cubicBezTo>
                      <a:pt x="14797" y="1529"/>
                      <a:pt x="15155" y="1204"/>
                      <a:pt x="15155" y="781"/>
                    </a:cubicBezTo>
                    <a:cubicBezTo>
                      <a:pt x="15155" y="358"/>
                      <a:pt x="14797" y="0"/>
                      <a:pt x="14374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292;p20">
              <a:extLst>
                <a:ext uri="{FF2B5EF4-FFF2-40B4-BE49-F238E27FC236}">
                  <a16:creationId xmlns:a16="http://schemas.microsoft.com/office/drawing/2014/main" id="{C0CDAE76-5FCA-33C8-7B0D-AF1E6092B8AE}"/>
                </a:ext>
              </a:extLst>
            </p:cNvPr>
            <p:cNvGrpSpPr/>
            <p:nvPr/>
          </p:nvGrpSpPr>
          <p:grpSpPr>
            <a:xfrm>
              <a:off x="2633890" y="780756"/>
              <a:ext cx="9556670" cy="2462983"/>
              <a:chOff x="2633890" y="780756"/>
              <a:chExt cx="9556670" cy="2462983"/>
            </a:xfrm>
          </p:grpSpPr>
          <p:sp>
            <p:nvSpPr>
              <p:cNvPr id="21" name="Google Shape;294;p20">
                <a:extLst>
                  <a:ext uri="{FF2B5EF4-FFF2-40B4-BE49-F238E27FC236}">
                    <a16:creationId xmlns:a16="http://schemas.microsoft.com/office/drawing/2014/main" id="{607C4A85-E9B8-E3CF-79C3-5C1CE0793205}"/>
                  </a:ext>
                </a:extLst>
              </p:cNvPr>
              <p:cNvSpPr/>
              <p:nvPr/>
            </p:nvSpPr>
            <p:spPr>
              <a:xfrm>
                <a:off x="2633890" y="2754281"/>
                <a:ext cx="510658" cy="489458"/>
              </a:xfrm>
              <a:custGeom>
                <a:avLst/>
                <a:gdLst/>
                <a:ahLst/>
                <a:cxnLst/>
                <a:rect l="l" t="t" r="r" b="b"/>
                <a:pathLst>
                  <a:path w="14862" h="14245" extrusionOk="0">
                    <a:moveTo>
                      <a:pt x="2992" y="456"/>
                    </a:moveTo>
                    <a:cubicBezTo>
                      <a:pt x="3285" y="456"/>
                      <a:pt x="3513" y="684"/>
                      <a:pt x="3513" y="944"/>
                    </a:cubicBezTo>
                    <a:lnTo>
                      <a:pt x="3513" y="2245"/>
                    </a:lnTo>
                    <a:cubicBezTo>
                      <a:pt x="3513" y="2537"/>
                      <a:pt x="3285" y="2765"/>
                      <a:pt x="2992" y="2765"/>
                    </a:cubicBezTo>
                    <a:cubicBezTo>
                      <a:pt x="2732" y="2765"/>
                      <a:pt x="2504" y="2537"/>
                      <a:pt x="2504" y="2245"/>
                    </a:cubicBezTo>
                    <a:lnTo>
                      <a:pt x="2504" y="944"/>
                    </a:lnTo>
                    <a:cubicBezTo>
                      <a:pt x="2504" y="684"/>
                      <a:pt x="2732" y="456"/>
                      <a:pt x="2992" y="456"/>
                    </a:cubicBezTo>
                    <a:close/>
                    <a:moveTo>
                      <a:pt x="11838" y="456"/>
                    </a:moveTo>
                    <a:cubicBezTo>
                      <a:pt x="12098" y="456"/>
                      <a:pt x="12325" y="684"/>
                      <a:pt x="12325" y="944"/>
                    </a:cubicBezTo>
                    <a:lnTo>
                      <a:pt x="12325" y="2245"/>
                    </a:lnTo>
                    <a:cubicBezTo>
                      <a:pt x="12325" y="2537"/>
                      <a:pt x="12098" y="2765"/>
                      <a:pt x="11838" y="2765"/>
                    </a:cubicBezTo>
                    <a:cubicBezTo>
                      <a:pt x="11545" y="2765"/>
                      <a:pt x="11317" y="2537"/>
                      <a:pt x="11317" y="2245"/>
                    </a:cubicBezTo>
                    <a:lnTo>
                      <a:pt x="11317" y="944"/>
                    </a:lnTo>
                    <a:cubicBezTo>
                      <a:pt x="11317" y="684"/>
                      <a:pt x="11545" y="456"/>
                      <a:pt x="11838" y="456"/>
                    </a:cubicBezTo>
                    <a:close/>
                    <a:moveTo>
                      <a:pt x="2992" y="1"/>
                    </a:moveTo>
                    <a:cubicBezTo>
                      <a:pt x="2472" y="1"/>
                      <a:pt x="2049" y="424"/>
                      <a:pt x="2049" y="944"/>
                    </a:cubicBezTo>
                    <a:lnTo>
                      <a:pt x="2049" y="1399"/>
                    </a:lnTo>
                    <a:lnTo>
                      <a:pt x="1204" y="1399"/>
                    </a:lnTo>
                    <a:cubicBezTo>
                      <a:pt x="521" y="1399"/>
                      <a:pt x="0" y="1919"/>
                      <a:pt x="0" y="2602"/>
                    </a:cubicBezTo>
                    <a:lnTo>
                      <a:pt x="0" y="13041"/>
                    </a:lnTo>
                    <a:cubicBezTo>
                      <a:pt x="0" y="13692"/>
                      <a:pt x="521" y="14244"/>
                      <a:pt x="1204" y="14244"/>
                    </a:cubicBezTo>
                    <a:lnTo>
                      <a:pt x="13626" y="14244"/>
                    </a:lnTo>
                    <a:cubicBezTo>
                      <a:pt x="14309" y="14244"/>
                      <a:pt x="14862" y="13692"/>
                      <a:pt x="14862" y="13041"/>
                    </a:cubicBezTo>
                    <a:lnTo>
                      <a:pt x="14862" y="11773"/>
                    </a:lnTo>
                    <a:cubicBezTo>
                      <a:pt x="14862" y="11643"/>
                      <a:pt x="14764" y="11545"/>
                      <a:pt x="14634" y="11545"/>
                    </a:cubicBezTo>
                    <a:cubicBezTo>
                      <a:pt x="14504" y="11545"/>
                      <a:pt x="14407" y="11643"/>
                      <a:pt x="14407" y="11773"/>
                    </a:cubicBezTo>
                    <a:lnTo>
                      <a:pt x="14407" y="13041"/>
                    </a:lnTo>
                    <a:cubicBezTo>
                      <a:pt x="14407" y="13464"/>
                      <a:pt x="14049" y="13822"/>
                      <a:pt x="13626" y="13822"/>
                    </a:cubicBezTo>
                    <a:lnTo>
                      <a:pt x="1204" y="13822"/>
                    </a:lnTo>
                    <a:cubicBezTo>
                      <a:pt x="781" y="13822"/>
                      <a:pt x="423" y="13464"/>
                      <a:pt x="423" y="13041"/>
                    </a:cubicBezTo>
                    <a:lnTo>
                      <a:pt x="423" y="4261"/>
                    </a:lnTo>
                    <a:lnTo>
                      <a:pt x="1334" y="4261"/>
                    </a:lnTo>
                    <a:cubicBezTo>
                      <a:pt x="1464" y="4261"/>
                      <a:pt x="1561" y="4163"/>
                      <a:pt x="1561" y="4066"/>
                    </a:cubicBezTo>
                    <a:cubicBezTo>
                      <a:pt x="1561" y="3936"/>
                      <a:pt x="1464" y="3838"/>
                      <a:pt x="1334" y="3838"/>
                    </a:cubicBezTo>
                    <a:lnTo>
                      <a:pt x="423" y="3838"/>
                    </a:lnTo>
                    <a:lnTo>
                      <a:pt x="423" y="2602"/>
                    </a:lnTo>
                    <a:cubicBezTo>
                      <a:pt x="423" y="2180"/>
                      <a:pt x="781" y="1822"/>
                      <a:pt x="1204" y="1822"/>
                    </a:cubicBezTo>
                    <a:lnTo>
                      <a:pt x="2049" y="1822"/>
                    </a:lnTo>
                    <a:lnTo>
                      <a:pt x="2049" y="2245"/>
                    </a:lnTo>
                    <a:cubicBezTo>
                      <a:pt x="2049" y="2765"/>
                      <a:pt x="2472" y="3188"/>
                      <a:pt x="2992" y="3188"/>
                    </a:cubicBezTo>
                    <a:cubicBezTo>
                      <a:pt x="3513" y="3188"/>
                      <a:pt x="3935" y="2765"/>
                      <a:pt x="3935" y="2245"/>
                    </a:cubicBezTo>
                    <a:lnTo>
                      <a:pt x="3935" y="1822"/>
                    </a:lnTo>
                    <a:lnTo>
                      <a:pt x="10894" y="1822"/>
                    </a:lnTo>
                    <a:lnTo>
                      <a:pt x="10894" y="2245"/>
                    </a:lnTo>
                    <a:cubicBezTo>
                      <a:pt x="10894" y="2765"/>
                      <a:pt x="11317" y="3188"/>
                      <a:pt x="11838" y="3188"/>
                    </a:cubicBezTo>
                    <a:cubicBezTo>
                      <a:pt x="12358" y="3188"/>
                      <a:pt x="12781" y="2765"/>
                      <a:pt x="12781" y="2245"/>
                    </a:cubicBezTo>
                    <a:lnTo>
                      <a:pt x="12781" y="1822"/>
                    </a:lnTo>
                    <a:lnTo>
                      <a:pt x="13626" y="1822"/>
                    </a:lnTo>
                    <a:cubicBezTo>
                      <a:pt x="14049" y="1822"/>
                      <a:pt x="14407" y="2180"/>
                      <a:pt x="14407" y="2602"/>
                    </a:cubicBezTo>
                    <a:lnTo>
                      <a:pt x="14407" y="3838"/>
                    </a:lnTo>
                    <a:lnTo>
                      <a:pt x="2374" y="3838"/>
                    </a:lnTo>
                    <a:cubicBezTo>
                      <a:pt x="2244" y="3838"/>
                      <a:pt x="2147" y="3936"/>
                      <a:pt x="2147" y="4066"/>
                    </a:cubicBezTo>
                    <a:cubicBezTo>
                      <a:pt x="2147" y="4163"/>
                      <a:pt x="2244" y="4261"/>
                      <a:pt x="2374" y="4261"/>
                    </a:cubicBezTo>
                    <a:lnTo>
                      <a:pt x="14407" y="4261"/>
                    </a:lnTo>
                    <a:lnTo>
                      <a:pt x="14407" y="10732"/>
                    </a:lnTo>
                    <a:cubicBezTo>
                      <a:pt x="14407" y="10862"/>
                      <a:pt x="14504" y="10960"/>
                      <a:pt x="14634" y="10960"/>
                    </a:cubicBezTo>
                    <a:cubicBezTo>
                      <a:pt x="14732" y="10960"/>
                      <a:pt x="14829" y="10862"/>
                      <a:pt x="14829" y="10732"/>
                    </a:cubicBezTo>
                    <a:lnTo>
                      <a:pt x="14829" y="2602"/>
                    </a:lnTo>
                    <a:cubicBezTo>
                      <a:pt x="14829" y="1919"/>
                      <a:pt x="14309" y="1399"/>
                      <a:pt x="13626" y="1399"/>
                    </a:cubicBezTo>
                    <a:lnTo>
                      <a:pt x="12781" y="1399"/>
                    </a:lnTo>
                    <a:lnTo>
                      <a:pt x="12781" y="944"/>
                    </a:lnTo>
                    <a:cubicBezTo>
                      <a:pt x="12781" y="424"/>
                      <a:pt x="12358" y="1"/>
                      <a:pt x="11838" y="1"/>
                    </a:cubicBezTo>
                    <a:cubicBezTo>
                      <a:pt x="11317" y="1"/>
                      <a:pt x="10894" y="424"/>
                      <a:pt x="10894" y="944"/>
                    </a:cubicBezTo>
                    <a:lnTo>
                      <a:pt x="10894" y="1399"/>
                    </a:lnTo>
                    <a:lnTo>
                      <a:pt x="3935" y="1399"/>
                    </a:lnTo>
                    <a:lnTo>
                      <a:pt x="3935" y="944"/>
                    </a:lnTo>
                    <a:cubicBezTo>
                      <a:pt x="3935" y="424"/>
                      <a:pt x="3513" y="1"/>
                      <a:pt x="2992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95;p20">
                <a:extLst>
                  <a:ext uri="{FF2B5EF4-FFF2-40B4-BE49-F238E27FC236}">
                    <a16:creationId xmlns:a16="http://schemas.microsoft.com/office/drawing/2014/main" id="{CBA566B8-3E40-EFCA-6A58-8A6C0570DCEC}"/>
                  </a:ext>
                </a:extLst>
              </p:cNvPr>
              <p:cNvSpPr/>
              <p:nvPr/>
            </p:nvSpPr>
            <p:spPr>
              <a:xfrm>
                <a:off x="11350274" y="780756"/>
                <a:ext cx="840286" cy="611397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7025" extrusionOk="0">
                    <a:moveTo>
                      <a:pt x="2245" y="455"/>
                    </a:moveTo>
                    <a:lnTo>
                      <a:pt x="2245" y="2211"/>
                    </a:lnTo>
                    <a:lnTo>
                      <a:pt x="424" y="2211"/>
                    </a:lnTo>
                    <a:lnTo>
                      <a:pt x="424" y="683"/>
                    </a:lnTo>
                    <a:cubicBezTo>
                      <a:pt x="424" y="553"/>
                      <a:pt x="521" y="455"/>
                      <a:pt x="684" y="455"/>
                    </a:cubicBezTo>
                    <a:close/>
                    <a:moveTo>
                      <a:pt x="4489" y="455"/>
                    </a:moveTo>
                    <a:lnTo>
                      <a:pt x="4489" y="2211"/>
                    </a:lnTo>
                    <a:lnTo>
                      <a:pt x="2667" y="2211"/>
                    </a:lnTo>
                    <a:lnTo>
                      <a:pt x="2667" y="455"/>
                    </a:lnTo>
                    <a:close/>
                    <a:moveTo>
                      <a:pt x="6732" y="455"/>
                    </a:moveTo>
                    <a:lnTo>
                      <a:pt x="6732" y="2211"/>
                    </a:lnTo>
                    <a:lnTo>
                      <a:pt x="4911" y="2211"/>
                    </a:lnTo>
                    <a:lnTo>
                      <a:pt x="4911" y="455"/>
                    </a:lnTo>
                    <a:close/>
                    <a:moveTo>
                      <a:pt x="8976" y="455"/>
                    </a:moveTo>
                    <a:lnTo>
                      <a:pt x="8976" y="2211"/>
                    </a:lnTo>
                    <a:lnTo>
                      <a:pt x="7155" y="2211"/>
                    </a:lnTo>
                    <a:lnTo>
                      <a:pt x="7155" y="455"/>
                    </a:lnTo>
                    <a:close/>
                    <a:moveTo>
                      <a:pt x="10960" y="455"/>
                    </a:moveTo>
                    <a:cubicBezTo>
                      <a:pt x="11090" y="455"/>
                      <a:pt x="11220" y="553"/>
                      <a:pt x="11220" y="683"/>
                    </a:cubicBezTo>
                    <a:lnTo>
                      <a:pt x="11220" y="2211"/>
                    </a:lnTo>
                    <a:lnTo>
                      <a:pt x="9399" y="2211"/>
                    </a:lnTo>
                    <a:lnTo>
                      <a:pt x="9399" y="455"/>
                    </a:lnTo>
                    <a:close/>
                    <a:moveTo>
                      <a:pt x="2245" y="2634"/>
                    </a:moveTo>
                    <a:lnTo>
                      <a:pt x="2245" y="4390"/>
                    </a:lnTo>
                    <a:lnTo>
                      <a:pt x="424" y="4390"/>
                    </a:lnTo>
                    <a:lnTo>
                      <a:pt x="424" y="2634"/>
                    </a:lnTo>
                    <a:close/>
                    <a:moveTo>
                      <a:pt x="4489" y="2634"/>
                    </a:moveTo>
                    <a:lnTo>
                      <a:pt x="4489" y="4390"/>
                    </a:lnTo>
                    <a:lnTo>
                      <a:pt x="2667" y="4390"/>
                    </a:lnTo>
                    <a:lnTo>
                      <a:pt x="2667" y="2634"/>
                    </a:lnTo>
                    <a:close/>
                    <a:moveTo>
                      <a:pt x="6732" y="2634"/>
                    </a:moveTo>
                    <a:lnTo>
                      <a:pt x="6732" y="4390"/>
                    </a:lnTo>
                    <a:lnTo>
                      <a:pt x="4911" y="4390"/>
                    </a:lnTo>
                    <a:lnTo>
                      <a:pt x="4911" y="2634"/>
                    </a:lnTo>
                    <a:close/>
                    <a:moveTo>
                      <a:pt x="8976" y="2634"/>
                    </a:moveTo>
                    <a:lnTo>
                      <a:pt x="8976" y="4390"/>
                    </a:lnTo>
                    <a:lnTo>
                      <a:pt x="7155" y="4390"/>
                    </a:lnTo>
                    <a:lnTo>
                      <a:pt x="7155" y="2634"/>
                    </a:lnTo>
                    <a:close/>
                    <a:moveTo>
                      <a:pt x="11220" y="2634"/>
                    </a:moveTo>
                    <a:lnTo>
                      <a:pt x="11220" y="4390"/>
                    </a:lnTo>
                    <a:lnTo>
                      <a:pt x="9399" y="4390"/>
                    </a:lnTo>
                    <a:lnTo>
                      <a:pt x="9399" y="2634"/>
                    </a:lnTo>
                    <a:close/>
                    <a:moveTo>
                      <a:pt x="2245" y="4846"/>
                    </a:moveTo>
                    <a:lnTo>
                      <a:pt x="2245" y="6602"/>
                    </a:lnTo>
                    <a:lnTo>
                      <a:pt x="684" y="6602"/>
                    </a:lnTo>
                    <a:cubicBezTo>
                      <a:pt x="521" y="6602"/>
                      <a:pt x="424" y="6472"/>
                      <a:pt x="424" y="6341"/>
                    </a:cubicBezTo>
                    <a:lnTo>
                      <a:pt x="424" y="4846"/>
                    </a:lnTo>
                    <a:close/>
                    <a:moveTo>
                      <a:pt x="4489" y="4846"/>
                    </a:moveTo>
                    <a:lnTo>
                      <a:pt x="4489" y="6602"/>
                    </a:lnTo>
                    <a:lnTo>
                      <a:pt x="2667" y="6602"/>
                    </a:lnTo>
                    <a:lnTo>
                      <a:pt x="2667" y="4846"/>
                    </a:lnTo>
                    <a:close/>
                    <a:moveTo>
                      <a:pt x="6732" y="4846"/>
                    </a:moveTo>
                    <a:lnTo>
                      <a:pt x="6732" y="6602"/>
                    </a:lnTo>
                    <a:lnTo>
                      <a:pt x="4911" y="6602"/>
                    </a:lnTo>
                    <a:lnTo>
                      <a:pt x="4911" y="4846"/>
                    </a:lnTo>
                    <a:close/>
                    <a:moveTo>
                      <a:pt x="8976" y="4846"/>
                    </a:moveTo>
                    <a:lnTo>
                      <a:pt x="8976" y="6602"/>
                    </a:lnTo>
                    <a:lnTo>
                      <a:pt x="7155" y="6602"/>
                    </a:lnTo>
                    <a:lnTo>
                      <a:pt x="7155" y="4846"/>
                    </a:lnTo>
                    <a:close/>
                    <a:moveTo>
                      <a:pt x="11220" y="4846"/>
                    </a:moveTo>
                    <a:lnTo>
                      <a:pt x="11220" y="6341"/>
                    </a:lnTo>
                    <a:cubicBezTo>
                      <a:pt x="11220" y="6472"/>
                      <a:pt x="11123" y="6602"/>
                      <a:pt x="10960" y="6602"/>
                    </a:cubicBezTo>
                    <a:lnTo>
                      <a:pt x="9399" y="6602"/>
                    </a:lnTo>
                    <a:lnTo>
                      <a:pt x="9399" y="4846"/>
                    </a:lnTo>
                    <a:close/>
                    <a:moveTo>
                      <a:pt x="684" y="0"/>
                    </a:moveTo>
                    <a:cubicBezTo>
                      <a:pt x="294" y="0"/>
                      <a:pt x="1" y="325"/>
                      <a:pt x="1" y="683"/>
                    </a:cubicBezTo>
                    <a:lnTo>
                      <a:pt x="1" y="6341"/>
                    </a:lnTo>
                    <a:cubicBezTo>
                      <a:pt x="1" y="6699"/>
                      <a:pt x="294" y="7024"/>
                      <a:pt x="684" y="7024"/>
                    </a:cubicBezTo>
                    <a:lnTo>
                      <a:pt x="10960" y="7024"/>
                    </a:lnTo>
                    <a:cubicBezTo>
                      <a:pt x="11350" y="7024"/>
                      <a:pt x="11643" y="6699"/>
                      <a:pt x="11643" y="6341"/>
                    </a:cubicBezTo>
                    <a:lnTo>
                      <a:pt x="11643" y="683"/>
                    </a:lnTo>
                    <a:cubicBezTo>
                      <a:pt x="11643" y="293"/>
                      <a:pt x="11350" y="0"/>
                      <a:pt x="10960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298;p20">
              <a:extLst>
                <a:ext uri="{FF2B5EF4-FFF2-40B4-BE49-F238E27FC236}">
                  <a16:creationId xmlns:a16="http://schemas.microsoft.com/office/drawing/2014/main" id="{8C2B4084-8A03-6453-F00F-C0CA8B5F6E95}"/>
                </a:ext>
              </a:extLst>
            </p:cNvPr>
            <p:cNvSpPr/>
            <p:nvPr/>
          </p:nvSpPr>
          <p:spPr>
            <a:xfrm>
              <a:off x="3307655" y="1448087"/>
              <a:ext cx="408987" cy="489457"/>
            </a:xfrm>
            <a:custGeom>
              <a:avLst/>
              <a:gdLst/>
              <a:ahLst/>
              <a:cxnLst/>
              <a:rect l="l" t="t" r="r" b="b"/>
              <a:pathLst>
                <a:path w="11903" h="14245" extrusionOk="0">
                  <a:moveTo>
                    <a:pt x="10440" y="5594"/>
                  </a:moveTo>
                  <a:cubicBezTo>
                    <a:pt x="11057" y="5821"/>
                    <a:pt x="11480" y="6407"/>
                    <a:pt x="11480" y="7122"/>
                  </a:cubicBezTo>
                  <a:cubicBezTo>
                    <a:pt x="11480" y="7838"/>
                    <a:pt x="11057" y="8391"/>
                    <a:pt x="10440" y="8651"/>
                  </a:cubicBezTo>
                  <a:lnTo>
                    <a:pt x="10440" y="5594"/>
                  </a:lnTo>
                  <a:close/>
                  <a:moveTo>
                    <a:pt x="9464" y="423"/>
                  </a:moveTo>
                  <a:cubicBezTo>
                    <a:pt x="9789" y="423"/>
                    <a:pt x="10049" y="683"/>
                    <a:pt x="10049" y="976"/>
                  </a:cubicBezTo>
                  <a:lnTo>
                    <a:pt x="10049" y="13236"/>
                  </a:lnTo>
                  <a:cubicBezTo>
                    <a:pt x="10049" y="13561"/>
                    <a:pt x="9789" y="13821"/>
                    <a:pt x="9464" y="13821"/>
                  </a:cubicBezTo>
                  <a:cubicBezTo>
                    <a:pt x="9171" y="13821"/>
                    <a:pt x="8911" y="13561"/>
                    <a:pt x="8911" y="13236"/>
                  </a:cubicBezTo>
                  <a:lnTo>
                    <a:pt x="8911" y="11610"/>
                  </a:lnTo>
                  <a:cubicBezTo>
                    <a:pt x="8911" y="11512"/>
                    <a:pt x="8814" y="11415"/>
                    <a:pt x="8716" y="11415"/>
                  </a:cubicBezTo>
                  <a:cubicBezTo>
                    <a:pt x="8586" y="11415"/>
                    <a:pt x="8488" y="11512"/>
                    <a:pt x="8488" y="11610"/>
                  </a:cubicBezTo>
                  <a:lnTo>
                    <a:pt x="8488" y="12586"/>
                  </a:lnTo>
                  <a:lnTo>
                    <a:pt x="4326" y="9724"/>
                  </a:lnTo>
                  <a:lnTo>
                    <a:pt x="4326" y="4521"/>
                  </a:lnTo>
                  <a:lnTo>
                    <a:pt x="8488" y="1626"/>
                  </a:lnTo>
                  <a:lnTo>
                    <a:pt x="8488" y="10634"/>
                  </a:lnTo>
                  <a:cubicBezTo>
                    <a:pt x="8488" y="10764"/>
                    <a:pt x="8586" y="10862"/>
                    <a:pt x="8716" y="10862"/>
                  </a:cubicBezTo>
                  <a:cubicBezTo>
                    <a:pt x="8814" y="10862"/>
                    <a:pt x="8911" y="10764"/>
                    <a:pt x="8911" y="10634"/>
                  </a:cubicBezTo>
                  <a:lnTo>
                    <a:pt x="8911" y="976"/>
                  </a:lnTo>
                  <a:cubicBezTo>
                    <a:pt x="8911" y="683"/>
                    <a:pt x="9171" y="423"/>
                    <a:pt x="9464" y="423"/>
                  </a:cubicBezTo>
                  <a:close/>
                  <a:moveTo>
                    <a:pt x="9464" y="0"/>
                  </a:moveTo>
                  <a:cubicBezTo>
                    <a:pt x="8944" y="0"/>
                    <a:pt x="8488" y="456"/>
                    <a:pt x="8488" y="976"/>
                  </a:cubicBezTo>
                  <a:lnTo>
                    <a:pt x="8488" y="1139"/>
                  </a:lnTo>
                  <a:lnTo>
                    <a:pt x="4066" y="4196"/>
                  </a:lnTo>
                  <a:lnTo>
                    <a:pt x="2407" y="4196"/>
                  </a:lnTo>
                  <a:cubicBezTo>
                    <a:pt x="2277" y="4196"/>
                    <a:pt x="2180" y="4293"/>
                    <a:pt x="2180" y="4391"/>
                  </a:cubicBezTo>
                  <a:cubicBezTo>
                    <a:pt x="2180" y="4521"/>
                    <a:pt x="2277" y="4618"/>
                    <a:pt x="2407" y="4618"/>
                  </a:cubicBezTo>
                  <a:lnTo>
                    <a:pt x="3903" y="4618"/>
                  </a:lnTo>
                  <a:lnTo>
                    <a:pt x="3903" y="9626"/>
                  </a:lnTo>
                  <a:lnTo>
                    <a:pt x="1204" y="9626"/>
                  </a:lnTo>
                  <a:cubicBezTo>
                    <a:pt x="781" y="9626"/>
                    <a:pt x="391" y="9269"/>
                    <a:pt x="391" y="8846"/>
                  </a:cubicBezTo>
                  <a:lnTo>
                    <a:pt x="391" y="5399"/>
                  </a:lnTo>
                  <a:cubicBezTo>
                    <a:pt x="391" y="4943"/>
                    <a:pt x="749" y="4586"/>
                    <a:pt x="1204" y="4586"/>
                  </a:cubicBezTo>
                  <a:lnTo>
                    <a:pt x="1432" y="4586"/>
                  </a:lnTo>
                  <a:cubicBezTo>
                    <a:pt x="1529" y="4586"/>
                    <a:pt x="1627" y="4521"/>
                    <a:pt x="1627" y="4391"/>
                  </a:cubicBezTo>
                  <a:cubicBezTo>
                    <a:pt x="1627" y="4293"/>
                    <a:pt x="1529" y="4196"/>
                    <a:pt x="1432" y="4196"/>
                  </a:cubicBezTo>
                  <a:lnTo>
                    <a:pt x="1204" y="4196"/>
                  </a:lnTo>
                  <a:cubicBezTo>
                    <a:pt x="554" y="4196"/>
                    <a:pt x="1" y="4716"/>
                    <a:pt x="1" y="5399"/>
                  </a:cubicBezTo>
                  <a:lnTo>
                    <a:pt x="1" y="8846"/>
                  </a:lnTo>
                  <a:cubicBezTo>
                    <a:pt x="1" y="9496"/>
                    <a:pt x="521" y="10049"/>
                    <a:pt x="1204" y="10049"/>
                  </a:cubicBezTo>
                  <a:lnTo>
                    <a:pt x="4066" y="10049"/>
                  </a:lnTo>
                  <a:lnTo>
                    <a:pt x="8488" y="13106"/>
                  </a:lnTo>
                  <a:lnTo>
                    <a:pt x="8488" y="13236"/>
                  </a:lnTo>
                  <a:cubicBezTo>
                    <a:pt x="8488" y="13789"/>
                    <a:pt x="8944" y="14244"/>
                    <a:pt x="9464" y="14244"/>
                  </a:cubicBezTo>
                  <a:cubicBezTo>
                    <a:pt x="10017" y="14244"/>
                    <a:pt x="10472" y="13789"/>
                    <a:pt x="10472" y="13236"/>
                  </a:cubicBezTo>
                  <a:lnTo>
                    <a:pt x="10472" y="9073"/>
                  </a:lnTo>
                  <a:cubicBezTo>
                    <a:pt x="11318" y="8813"/>
                    <a:pt x="11903" y="8033"/>
                    <a:pt x="11903" y="7122"/>
                  </a:cubicBezTo>
                  <a:cubicBezTo>
                    <a:pt x="11903" y="6212"/>
                    <a:pt x="11318" y="5431"/>
                    <a:pt x="10440" y="5139"/>
                  </a:cubicBezTo>
                  <a:lnTo>
                    <a:pt x="10440" y="976"/>
                  </a:lnTo>
                  <a:cubicBezTo>
                    <a:pt x="10440" y="456"/>
                    <a:pt x="10017" y="0"/>
                    <a:pt x="9464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299;p20">
              <a:extLst>
                <a:ext uri="{FF2B5EF4-FFF2-40B4-BE49-F238E27FC236}">
                  <a16:creationId xmlns:a16="http://schemas.microsoft.com/office/drawing/2014/main" id="{61CB737B-F4A2-BFD5-DEDA-11E97C8FF05C}"/>
                </a:ext>
              </a:extLst>
            </p:cNvPr>
            <p:cNvGrpSpPr/>
            <p:nvPr/>
          </p:nvGrpSpPr>
          <p:grpSpPr>
            <a:xfrm>
              <a:off x="3261853" y="4061610"/>
              <a:ext cx="500625" cy="488324"/>
              <a:chOff x="3261853" y="4061610"/>
              <a:chExt cx="500625" cy="488324"/>
            </a:xfrm>
          </p:grpSpPr>
          <p:sp>
            <p:nvSpPr>
              <p:cNvPr id="13" name="Google Shape;301;p20">
                <a:extLst>
                  <a:ext uri="{FF2B5EF4-FFF2-40B4-BE49-F238E27FC236}">
                    <a16:creationId xmlns:a16="http://schemas.microsoft.com/office/drawing/2014/main" id="{2B07BC80-6C77-28A5-27F6-58CE3955F1D9}"/>
                  </a:ext>
                </a:extLst>
              </p:cNvPr>
              <p:cNvSpPr/>
              <p:nvPr/>
            </p:nvSpPr>
            <p:spPr>
              <a:xfrm>
                <a:off x="3417160" y="4163316"/>
                <a:ext cx="271547" cy="14534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423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228"/>
                    </a:cubicBezTo>
                    <a:cubicBezTo>
                      <a:pt x="1" y="325"/>
                      <a:pt x="98" y="423"/>
                      <a:pt x="196" y="423"/>
                    </a:cubicBezTo>
                    <a:lnTo>
                      <a:pt x="7708" y="423"/>
                    </a:lnTo>
                    <a:cubicBezTo>
                      <a:pt x="7805" y="423"/>
                      <a:pt x="7903" y="325"/>
                      <a:pt x="7903" y="228"/>
                    </a:cubicBezTo>
                    <a:cubicBezTo>
                      <a:pt x="7903" y="98"/>
                      <a:pt x="7805" y="0"/>
                      <a:pt x="7708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02;p20">
                <a:extLst>
                  <a:ext uri="{FF2B5EF4-FFF2-40B4-BE49-F238E27FC236}">
                    <a16:creationId xmlns:a16="http://schemas.microsoft.com/office/drawing/2014/main" id="{4D15D809-7BF8-DC0E-5ACA-C9E0D22354D3}"/>
                  </a:ext>
                </a:extLst>
              </p:cNvPr>
              <p:cNvSpPr/>
              <p:nvPr/>
            </p:nvSpPr>
            <p:spPr>
              <a:xfrm>
                <a:off x="3335590" y="4241519"/>
                <a:ext cx="353118" cy="14569"/>
              </a:xfrm>
              <a:custGeom>
                <a:avLst/>
                <a:gdLst/>
                <a:ahLst/>
                <a:cxnLst/>
                <a:rect l="l" t="t" r="r" b="b"/>
                <a:pathLst>
                  <a:path w="10277" h="424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195"/>
                    </a:cubicBezTo>
                    <a:cubicBezTo>
                      <a:pt x="1" y="326"/>
                      <a:pt x="66" y="423"/>
                      <a:pt x="196" y="423"/>
                    </a:cubicBezTo>
                    <a:lnTo>
                      <a:pt x="10082" y="423"/>
                    </a:lnTo>
                    <a:cubicBezTo>
                      <a:pt x="10179" y="423"/>
                      <a:pt x="10277" y="326"/>
                      <a:pt x="10277" y="195"/>
                    </a:cubicBezTo>
                    <a:cubicBezTo>
                      <a:pt x="10277" y="98"/>
                      <a:pt x="10179" y="0"/>
                      <a:pt x="10082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303;p20">
                <a:extLst>
                  <a:ext uri="{FF2B5EF4-FFF2-40B4-BE49-F238E27FC236}">
                    <a16:creationId xmlns:a16="http://schemas.microsoft.com/office/drawing/2014/main" id="{C022EF6A-18F2-CFBF-F58C-AADA246AC94E}"/>
                  </a:ext>
                </a:extLst>
              </p:cNvPr>
              <p:cNvSpPr/>
              <p:nvPr/>
            </p:nvSpPr>
            <p:spPr>
              <a:xfrm>
                <a:off x="3335589" y="4318623"/>
                <a:ext cx="353118" cy="14535"/>
              </a:xfrm>
              <a:custGeom>
                <a:avLst/>
                <a:gdLst/>
                <a:ahLst/>
                <a:cxnLst/>
                <a:rect l="l" t="t" r="r" b="b"/>
                <a:pathLst>
                  <a:path w="10277" h="423" extrusionOk="0">
                    <a:moveTo>
                      <a:pt x="196" y="0"/>
                    </a:moveTo>
                    <a:cubicBezTo>
                      <a:pt x="98" y="0"/>
                      <a:pt x="1" y="98"/>
                      <a:pt x="1" y="228"/>
                    </a:cubicBezTo>
                    <a:cubicBezTo>
                      <a:pt x="1" y="358"/>
                      <a:pt x="66" y="423"/>
                      <a:pt x="196" y="423"/>
                    </a:cubicBezTo>
                    <a:lnTo>
                      <a:pt x="10082" y="423"/>
                    </a:lnTo>
                    <a:cubicBezTo>
                      <a:pt x="10179" y="423"/>
                      <a:pt x="10277" y="325"/>
                      <a:pt x="10277" y="228"/>
                    </a:cubicBezTo>
                    <a:cubicBezTo>
                      <a:pt x="10277" y="98"/>
                      <a:pt x="10179" y="0"/>
                      <a:pt x="10082" y="0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304;p20">
                <a:extLst>
                  <a:ext uri="{FF2B5EF4-FFF2-40B4-BE49-F238E27FC236}">
                    <a16:creationId xmlns:a16="http://schemas.microsoft.com/office/drawing/2014/main" id="{E785E74F-D577-2AA5-6D12-5975AA34C489}"/>
                  </a:ext>
                </a:extLst>
              </p:cNvPr>
              <p:cNvSpPr/>
              <p:nvPr/>
            </p:nvSpPr>
            <p:spPr>
              <a:xfrm>
                <a:off x="3261853" y="4061610"/>
                <a:ext cx="500625" cy="254814"/>
              </a:xfrm>
              <a:custGeom>
                <a:avLst/>
                <a:gdLst/>
                <a:ahLst/>
                <a:cxnLst/>
                <a:rect l="l" t="t" r="r" b="b"/>
                <a:pathLst>
                  <a:path w="14570" h="7416" extrusionOk="0">
                    <a:moveTo>
                      <a:pt x="1887" y="1"/>
                    </a:moveTo>
                    <a:cubicBezTo>
                      <a:pt x="846" y="1"/>
                      <a:pt x="0" y="846"/>
                      <a:pt x="0" y="1854"/>
                    </a:cubicBezTo>
                    <a:lnTo>
                      <a:pt x="0" y="2700"/>
                    </a:lnTo>
                    <a:cubicBezTo>
                      <a:pt x="0" y="2797"/>
                      <a:pt x="98" y="2895"/>
                      <a:pt x="228" y="2895"/>
                    </a:cubicBezTo>
                    <a:cubicBezTo>
                      <a:pt x="326" y="2895"/>
                      <a:pt x="423" y="2797"/>
                      <a:pt x="423" y="2700"/>
                    </a:cubicBezTo>
                    <a:lnTo>
                      <a:pt x="423" y="1854"/>
                    </a:lnTo>
                    <a:cubicBezTo>
                      <a:pt x="423" y="1074"/>
                      <a:pt x="1074" y="423"/>
                      <a:pt x="1887" y="423"/>
                    </a:cubicBezTo>
                    <a:lnTo>
                      <a:pt x="12683" y="423"/>
                    </a:lnTo>
                    <a:cubicBezTo>
                      <a:pt x="13496" y="423"/>
                      <a:pt x="14146" y="1074"/>
                      <a:pt x="14146" y="1854"/>
                    </a:cubicBezTo>
                    <a:lnTo>
                      <a:pt x="14146" y="7220"/>
                    </a:lnTo>
                    <a:cubicBezTo>
                      <a:pt x="14146" y="7318"/>
                      <a:pt x="14244" y="7415"/>
                      <a:pt x="14342" y="7415"/>
                    </a:cubicBezTo>
                    <a:cubicBezTo>
                      <a:pt x="14472" y="7415"/>
                      <a:pt x="14569" y="7318"/>
                      <a:pt x="14569" y="7220"/>
                    </a:cubicBezTo>
                    <a:lnTo>
                      <a:pt x="14569" y="1854"/>
                    </a:lnTo>
                    <a:cubicBezTo>
                      <a:pt x="14569" y="846"/>
                      <a:pt x="13724" y="1"/>
                      <a:pt x="12716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05;p20">
                <a:extLst>
                  <a:ext uri="{FF2B5EF4-FFF2-40B4-BE49-F238E27FC236}">
                    <a16:creationId xmlns:a16="http://schemas.microsoft.com/office/drawing/2014/main" id="{8D70B813-92D9-3D3A-E326-90D3B4E79970}"/>
                  </a:ext>
                </a:extLst>
              </p:cNvPr>
              <p:cNvSpPr/>
              <p:nvPr/>
            </p:nvSpPr>
            <p:spPr>
              <a:xfrm>
                <a:off x="3261853" y="4180049"/>
                <a:ext cx="499491" cy="369885"/>
              </a:xfrm>
              <a:custGeom>
                <a:avLst/>
                <a:gdLst/>
                <a:ahLst/>
                <a:cxnLst/>
                <a:rect l="l" t="t" r="r" b="b"/>
                <a:pathLst>
                  <a:path w="14537" h="10765" extrusionOk="0">
                    <a:moveTo>
                      <a:pt x="228" y="1"/>
                    </a:moveTo>
                    <a:cubicBezTo>
                      <a:pt x="98" y="1"/>
                      <a:pt x="0" y="98"/>
                      <a:pt x="0" y="228"/>
                    </a:cubicBezTo>
                    <a:lnTo>
                      <a:pt x="0" y="6114"/>
                    </a:lnTo>
                    <a:cubicBezTo>
                      <a:pt x="0" y="7155"/>
                      <a:pt x="846" y="8001"/>
                      <a:pt x="1887" y="8001"/>
                    </a:cubicBezTo>
                    <a:lnTo>
                      <a:pt x="1887" y="10310"/>
                    </a:lnTo>
                    <a:cubicBezTo>
                      <a:pt x="1887" y="10505"/>
                      <a:pt x="2017" y="10667"/>
                      <a:pt x="2179" y="10732"/>
                    </a:cubicBezTo>
                    <a:cubicBezTo>
                      <a:pt x="2233" y="10754"/>
                      <a:pt x="2291" y="10765"/>
                      <a:pt x="2349" y="10765"/>
                    </a:cubicBezTo>
                    <a:cubicBezTo>
                      <a:pt x="2465" y="10765"/>
                      <a:pt x="2580" y="10721"/>
                      <a:pt x="2667" y="10635"/>
                    </a:cubicBezTo>
                    <a:lnTo>
                      <a:pt x="5334" y="8098"/>
                    </a:lnTo>
                    <a:cubicBezTo>
                      <a:pt x="5399" y="8033"/>
                      <a:pt x="5464" y="8001"/>
                      <a:pt x="5561" y="8001"/>
                    </a:cubicBezTo>
                    <a:lnTo>
                      <a:pt x="12683" y="8001"/>
                    </a:lnTo>
                    <a:cubicBezTo>
                      <a:pt x="13724" y="8001"/>
                      <a:pt x="14537" y="7155"/>
                      <a:pt x="14537" y="6114"/>
                    </a:cubicBezTo>
                    <a:lnTo>
                      <a:pt x="14537" y="4749"/>
                    </a:lnTo>
                    <a:cubicBezTo>
                      <a:pt x="14537" y="4619"/>
                      <a:pt x="14472" y="4554"/>
                      <a:pt x="14342" y="4554"/>
                    </a:cubicBezTo>
                    <a:cubicBezTo>
                      <a:pt x="14212" y="4554"/>
                      <a:pt x="14114" y="4619"/>
                      <a:pt x="14114" y="4749"/>
                    </a:cubicBezTo>
                    <a:lnTo>
                      <a:pt x="14114" y="6114"/>
                    </a:lnTo>
                    <a:cubicBezTo>
                      <a:pt x="14114" y="6927"/>
                      <a:pt x="13496" y="7578"/>
                      <a:pt x="12683" y="7578"/>
                    </a:cubicBezTo>
                    <a:lnTo>
                      <a:pt x="5561" y="7578"/>
                    </a:lnTo>
                    <a:cubicBezTo>
                      <a:pt x="5366" y="7578"/>
                      <a:pt x="5171" y="7643"/>
                      <a:pt x="5041" y="7773"/>
                    </a:cubicBezTo>
                    <a:lnTo>
                      <a:pt x="2374" y="10342"/>
                    </a:lnTo>
                    <a:cubicBezTo>
                      <a:pt x="2365" y="10352"/>
                      <a:pt x="2355" y="10355"/>
                      <a:pt x="2347" y="10355"/>
                    </a:cubicBezTo>
                    <a:cubicBezTo>
                      <a:pt x="2326" y="10355"/>
                      <a:pt x="2309" y="10332"/>
                      <a:pt x="2309" y="10310"/>
                    </a:cubicBezTo>
                    <a:lnTo>
                      <a:pt x="2309" y="8001"/>
                    </a:lnTo>
                    <a:cubicBezTo>
                      <a:pt x="2309" y="7773"/>
                      <a:pt x="2114" y="7545"/>
                      <a:pt x="1854" y="7545"/>
                    </a:cubicBezTo>
                    <a:cubicBezTo>
                      <a:pt x="1074" y="7545"/>
                      <a:pt x="423" y="6927"/>
                      <a:pt x="423" y="6114"/>
                    </a:cubicBezTo>
                    <a:lnTo>
                      <a:pt x="423" y="228"/>
                    </a:lnTo>
                    <a:cubicBezTo>
                      <a:pt x="423" y="98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rgbClr val="0016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308;p20">
              <a:extLst>
                <a:ext uri="{FF2B5EF4-FFF2-40B4-BE49-F238E27FC236}">
                  <a16:creationId xmlns:a16="http://schemas.microsoft.com/office/drawing/2014/main" id="{2A70FD96-FE84-03C5-5271-2418CEF64E2F}"/>
                </a:ext>
              </a:extLst>
            </p:cNvPr>
            <p:cNvSpPr/>
            <p:nvPr/>
          </p:nvSpPr>
          <p:spPr>
            <a:xfrm>
              <a:off x="6029587" y="2755415"/>
              <a:ext cx="451455" cy="488323"/>
            </a:xfrm>
            <a:custGeom>
              <a:avLst/>
              <a:gdLst/>
              <a:ahLst/>
              <a:cxnLst/>
              <a:rect l="l" t="t" r="r" b="b"/>
              <a:pathLst>
                <a:path w="13139" h="14212" extrusionOk="0">
                  <a:moveTo>
                    <a:pt x="6570" y="391"/>
                  </a:moveTo>
                  <a:cubicBezTo>
                    <a:pt x="7057" y="391"/>
                    <a:pt x="7480" y="813"/>
                    <a:pt x="7480" y="1301"/>
                  </a:cubicBezTo>
                  <a:cubicBezTo>
                    <a:pt x="7480" y="1366"/>
                    <a:pt x="7448" y="1464"/>
                    <a:pt x="7448" y="1529"/>
                  </a:cubicBezTo>
                  <a:cubicBezTo>
                    <a:pt x="7155" y="1464"/>
                    <a:pt x="6862" y="1431"/>
                    <a:pt x="6570" y="1431"/>
                  </a:cubicBezTo>
                  <a:cubicBezTo>
                    <a:pt x="6277" y="1431"/>
                    <a:pt x="5984" y="1464"/>
                    <a:pt x="5691" y="1529"/>
                  </a:cubicBezTo>
                  <a:cubicBezTo>
                    <a:pt x="5659" y="1464"/>
                    <a:pt x="5659" y="1399"/>
                    <a:pt x="5659" y="1301"/>
                  </a:cubicBezTo>
                  <a:cubicBezTo>
                    <a:pt x="5659" y="813"/>
                    <a:pt x="6082" y="391"/>
                    <a:pt x="6570" y="391"/>
                  </a:cubicBezTo>
                  <a:close/>
                  <a:moveTo>
                    <a:pt x="8098" y="12683"/>
                  </a:moveTo>
                  <a:cubicBezTo>
                    <a:pt x="7903" y="13333"/>
                    <a:pt x="7285" y="13789"/>
                    <a:pt x="6570" y="13789"/>
                  </a:cubicBezTo>
                  <a:cubicBezTo>
                    <a:pt x="5854" y="13789"/>
                    <a:pt x="5236" y="13333"/>
                    <a:pt x="5009" y="12683"/>
                  </a:cubicBezTo>
                  <a:close/>
                  <a:moveTo>
                    <a:pt x="6570" y="0"/>
                  </a:moveTo>
                  <a:cubicBezTo>
                    <a:pt x="5822" y="0"/>
                    <a:pt x="5236" y="586"/>
                    <a:pt x="5236" y="1301"/>
                  </a:cubicBezTo>
                  <a:cubicBezTo>
                    <a:pt x="5236" y="1431"/>
                    <a:pt x="5269" y="1529"/>
                    <a:pt x="5301" y="1659"/>
                  </a:cubicBezTo>
                  <a:cubicBezTo>
                    <a:pt x="4748" y="1821"/>
                    <a:pt x="4261" y="2147"/>
                    <a:pt x="3838" y="2537"/>
                  </a:cubicBezTo>
                  <a:cubicBezTo>
                    <a:pt x="3090" y="3252"/>
                    <a:pt x="2667" y="4228"/>
                    <a:pt x="2635" y="5269"/>
                  </a:cubicBezTo>
                  <a:lnTo>
                    <a:pt x="2537" y="8293"/>
                  </a:lnTo>
                  <a:cubicBezTo>
                    <a:pt x="2505" y="9268"/>
                    <a:pt x="2049" y="10146"/>
                    <a:pt x="1236" y="10667"/>
                  </a:cubicBezTo>
                  <a:lnTo>
                    <a:pt x="976" y="10862"/>
                  </a:lnTo>
                  <a:lnTo>
                    <a:pt x="911" y="10862"/>
                  </a:lnTo>
                  <a:cubicBezTo>
                    <a:pt x="423" y="10862"/>
                    <a:pt x="1" y="11252"/>
                    <a:pt x="1" y="11772"/>
                  </a:cubicBezTo>
                  <a:cubicBezTo>
                    <a:pt x="1" y="12260"/>
                    <a:pt x="423" y="12683"/>
                    <a:pt x="911" y="12683"/>
                  </a:cubicBezTo>
                  <a:lnTo>
                    <a:pt x="2309" y="12683"/>
                  </a:lnTo>
                  <a:cubicBezTo>
                    <a:pt x="2407" y="12683"/>
                    <a:pt x="2505" y="12585"/>
                    <a:pt x="2505" y="12455"/>
                  </a:cubicBezTo>
                  <a:cubicBezTo>
                    <a:pt x="2505" y="12358"/>
                    <a:pt x="2407" y="12260"/>
                    <a:pt x="2309" y="12260"/>
                  </a:cubicBezTo>
                  <a:lnTo>
                    <a:pt x="911" y="12260"/>
                  </a:lnTo>
                  <a:cubicBezTo>
                    <a:pt x="651" y="12260"/>
                    <a:pt x="423" y="12033"/>
                    <a:pt x="423" y="11772"/>
                  </a:cubicBezTo>
                  <a:cubicBezTo>
                    <a:pt x="423" y="11480"/>
                    <a:pt x="651" y="11285"/>
                    <a:pt x="911" y="11285"/>
                  </a:cubicBezTo>
                  <a:lnTo>
                    <a:pt x="12228" y="11285"/>
                  </a:lnTo>
                  <a:cubicBezTo>
                    <a:pt x="12488" y="11285"/>
                    <a:pt x="12716" y="11480"/>
                    <a:pt x="12716" y="11772"/>
                  </a:cubicBezTo>
                  <a:cubicBezTo>
                    <a:pt x="12716" y="12033"/>
                    <a:pt x="12488" y="12260"/>
                    <a:pt x="12228" y="12260"/>
                  </a:cubicBezTo>
                  <a:lnTo>
                    <a:pt x="3285" y="12260"/>
                  </a:lnTo>
                  <a:cubicBezTo>
                    <a:pt x="3155" y="12260"/>
                    <a:pt x="3057" y="12358"/>
                    <a:pt x="3057" y="12455"/>
                  </a:cubicBezTo>
                  <a:cubicBezTo>
                    <a:pt x="3057" y="12585"/>
                    <a:pt x="3155" y="12683"/>
                    <a:pt x="3285" y="12683"/>
                  </a:cubicBezTo>
                  <a:lnTo>
                    <a:pt x="4586" y="12683"/>
                  </a:lnTo>
                  <a:cubicBezTo>
                    <a:pt x="4813" y="13561"/>
                    <a:pt x="5626" y="14211"/>
                    <a:pt x="6570" y="14211"/>
                  </a:cubicBezTo>
                  <a:cubicBezTo>
                    <a:pt x="7513" y="14211"/>
                    <a:pt x="8326" y="13561"/>
                    <a:pt x="8553" y="12683"/>
                  </a:cubicBezTo>
                  <a:lnTo>
                    <a:pt x="12228" y="12683"/>
                  </a:lnTo>
                  <a:cubicBezTo>
                    <a:pt x="12716" y="12683"/>
                    <a:pt x="13138" y="12260"/>
                    <a:pt x="13138" y="11772"/>
                  </a:cubicBezTo>
                  <a:cubicBezTo>
                    <a:pt x="13138" y="11252"/>
                    <a:pt x="12716" y="10862"/>
                    <a:pt x="12228" y="10862"/>
                  </a:cubicBezTo>
                  <a:lnTo>
                    <a:pt x="12163" y="10862"/>
                  </a:lnTo>
                  <a:lnTo>
                    <a:pt x="11870" y="10667"/>
                  </a:lnTo>
                  <a:cubicBezTo>
                    <a:pt x="11090" y="10146"/>
                    <a:pt x="10602" y="9268"/>
                    <a:pt x="10569" y="8293"/>
                  </a:cubicBezTo>
                  <a:lnTo>
                    <a:pt x="10504" y="5269"/>
                  </a:lnTo>
                  <a:cubicBezTo>
                    <a:pt x="10472" y="4423"/>
                    <a:pt x="10179" y="3643"/>
                    <a:pt x="9691" y="2992"/>
                  </a:cubicBezTo>
                  <a:cubicBezTo>
                    <a:pt x="9656" y="2938"/>
                    <a:pt x="9600" y="2914"/>
                    <a:pt x="9541" y="2914"/>
                  </a:cubicBezTo>
                  <a:cubicBezTo>
                    <a:pt x="9493" y="2914"/>
                    <a:pt x="9443" y="2930"/>
                    <a:pt x="9399" y="2960"/>
                  </a:cubicBezTo>
                  <a:cubicBezTo>
                    <a:pt x="9301" y="3025"/>
                    <a:pt x="9301" y="3155"/>
                    <a:pt x="9366" y="3252"/>
                  </a:cubicBezTo>
                  <a:cubicBezTo>
                    <a:pt x="9789" y="3838"/>
                    <a:pt x="10049" y="4521"/>
                    <a:pt x="10082" y="5269"/>
                  </a:cubicBezTo>
                  <a:lnTo>
                    <a:pt x="10147" y="8325"/>
                  </a:lnTo>
                  <a:cubicBezTo>
                    <a:pt x="10179" y="9301"/>
                    <a:pt x="10667" y="10244"/>
                    <a:pt x="11415" y="10862"/>
                  </a:cubicBezTo>
                  <a:lnTo>
                    <a:pt x="1692" y="10862"/>
                  </a:lnTo>
                  <a:cubicBezTo>
                    <a:pt x="2472" y="10244"/>
                    <a:pt x="2927" y="9301"/>
                    <a:pt x="2960" y="8325"/>
                  </a:cubicBezTo>
                  <a:lnTo>
                    <a:pt x="3057" y="5269"/>
                  </a:lnTo>
                  <a:cubicBezTo>
                    <a:pt x="3057" y="4358"/>
                    <a:pt x="3448" y="3480"/>
                    <a:pt x="4098" y="2862"/>
                  </a:cubicBezTo>
                  <a:cubicBezTo>
                    <a:pt x="4781" y="2212"/>
                    <a:pt x="5626" y="1854"/>
                    <a:pt x="6570" y="1854"/>
                  </a:cubicBezTo>
                  <a:cubicBezTo>
                    <a:pt x="7350" y="1854"/>
                    <a:pt x="8065" y="2114"/>
                    <a:pt x="8683" y="2569"/>
                  </a:cubicBezTo>
                  <a:cubicBezTo>
                    <a:pt x="8727" y="2599"/>
                    <a:pt x="8778" y="2615"/>
                    <a:pt x="8826" y="2615"/>
                  </a:cubicBezTo>
                  <a:cubicBezTo>
                    <a:pt x="8885" y="2615"/>
                    <a:pt x="8940" y="2591"/>
                    <a:pt x="8976" y="2537"/>
                  </a:cubicBezTo>
                  <a:cubicBezTo>
                    <a:pt x="9074" y="2439"/>
                    <a:pt x="9041" y="2309"/>
                    <a:pt x="8943" y="2244"/>
                  </a:cubicBezTo>
                  <a:cubicBezTo>
                    <a:pt x="8618" y="1984"/>
                    <a:pt x="8228" y="1789"/>
                    <a:pt x="7838" y="1659"/>
                  </a:cubicBezTo>
                  <a:cubicBezTo>
                    <a:pt x="7870" y="1529"/>
                    <a:pt x="7870" y="1431"/>
                    <a:pt x="7870" y="1301"/>
                  </a:cubicBezTo>
                  <a:cubicBezTo>
                    <a:pt x="7870" y="586"/>
                    <a:pt x="7285" y="0"/>
                    <a:pt x="6570" y="0"/>
                  </a:cubicBezTo>
                  <a:close/>
                </a:path>
              </a:pathLst>
            </a:custGeom>
            <a:solidFill>
              <a:srgbClr val="001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Oblaček govora: pravokotnik z zaobljenimi vogali 28">
            <a:extLst>
              <a:ext uri="{FF2B5EF4-FFF2-40B4-BE49-F238E27FC236}">
                <a16:creationId xmlns:a16="http://schemas.microsoft.com/office/drawing/2014/main" id="{A7FC51F2-F7DF-395F-D84E-D90A03DCDD72}"/>
              </a:ext>
            </a:extLst>
          </p:cNvPr>
          <p:cNvSpPr/>
          <p:nvPr/>
        </p:nvSpPr>
        <p:spPr>
          <a:xfrm>
            <a:off x="648037" y="1734124"/>
            <a:ext cx="413405" cy="351222"/>
          </a:xfrm>
          <a:prstGeom prst="wedgeRoundRectCallou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0" name="Smeško 29">
            <a:extLst>
              <a:ext uri="{FF2B5EF4-FFF2-40B4-BE49-F238E27FC236}">
                <a16:creationId xmlns:a16="http://schemas.microsoft.com/office/drawing/2014/main" id="{17EB264D-1295-DFD3-AEB5-8D5C4CDF0C7C}"/>
              </a:ext>
            </a:extLst>
          </p:cNvPr>
          <p:cNvSpPr/>
          <p:nvPr/>
        </p:nvSpPr>
        <p:spPr>
          <a:xfrm>
            <a:off x="8081839" y="3528259"/>
            <a:ext cx="396240" cy="390654"/>
          </a:xfrm>
          <a:prstGeom prst="smileyFac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1" name="Google Shape;290;p20">
            <a:extLst>
              <a:ext uri="{FF2B5EF4-FFF2-40B4-BE49-F238E27FC236}">
                <a16:creationId xmlns:a16="http://schemas.microsoft.com/office/drawing/2014/main" id="{25DB4400-DB6A-C1BC-6DE4-218CEF68E984}"/>
              </a:ext>
            </a:extLst>
          </p:cNvPr>
          <p:cNvSpPr>
            <a:spLocks/>
          </p:cNvSpPr>
          <p:nvPr/>
        </p:nvSpPr>
        <p:spPr>
          <a:xfrm>
            <a:off x="7976779" y="1605156"/>
            <a:ext cx="601782" cy="620108"/>
          </a:xfrm>
          <a:custGeom>
            <a:avLst/>
            <a:gdLst/>
            <a:ahLst/>
            <a:cxnLst/>
            <a:rect l="l" t="t" r="r" b="b"/>
            <a:pathLst>
              <a:path w="25107" h="25106" extrusionOk="0">
                <a:moveTo>
                  <a:pt x="12554" y="1"/>
                </a:moveTo>
                <a:cubicBezTo>
                  <a:pt x="5627" y="1"/>
                  <a:pt x="1" y="5627"/>
                  <a:pt x="1" y="12553"/>
                </a:cubicBezTo>
                <a:cubicBezTo>
                  <a:pt x="1" y="19480"/>
                  <a:pt x="5627" y="25106"/>
                  <a:pt x="12554" y="25106"/>
                </a:cubicBezTo>
                <a:cubicBezTo>
                  <a:pt x="19480" y="25106"/>
                  <a:pt x="25106" y="19480"/>
                  <a:pt x="25106" y="12553"/>
                </a:cubicBezTo>
                <a:cubicBezTo>
                  <a:pt x="25106" y="5627"/>
                  <a:pt x="19480" y="1"/>
                  <a:pt x="12554" y="1"/>
                </a:cubicBezTo>
                <a:close/>
              </a:path>
            </a:pathLst>
          </a:cu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Znak »Ni dovoljeno« 31">
            <a:extLst>
              <a:ext uri="{FF2B5EF4-FFF2-40B4-BE49-F238E27FC236}">
                <a16:creationId xmlns:a16="http://schemas.microsoft.com/office/drawing/2014/main" id="{40A1BA67-7C5C-C5F2-8D18-8CC0D4B4B39E}"/>
              </a:ext>
            </a:extLst>
          </p:cNvPr>
          <p:cNvSpPr/>
          <p:nvPr/>
        </p:nvSpPr>
        <p:spPr>
          <a:xfrm>
            <a:off x="8046392" y="1661092"/>
            <a:ext cx="462557" cy="491918"/>
          </a:xfrm>
          <a:prstGeom prst="noSmoking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Infographics by Slidesgo">
  <a:themeElements>
    <a:clrScheme name="Simple Light">
      <a:dk1>
        <a:srgbClr val="FFFFFF"/>
      </a:dk1>
      <a:lt1>
        <a:srgbClr val="001633"/>
      </a:lt1>
      <a:dk2>
        <a:srgbClr val="FFFFFF"/>
      </a:dk2>
      <a:lt2>
        <a:srgbClr val="FFAB40"/>
      </a:lt2>
      <a:accent1>
        <a:srgbClr val="85D5E6"/>
      </a:accent1>
      <a:accent2>
        <a:srgbClr val="78909C"/>
      </a:accent2>
      <a:accent3>
        <a:srgbClr val="0097A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68</Words>
  <Application>Microsoft Office PowerPoint</Application>
  <PresentationFormat>Diaprojekcija na zaslonu (16:9)</PresentationFormat>
  <Paragraphs>25</Paragraphs>
  <Slides>5</Slides>
  <Notes>5</Notes>
  <HiddenSlides>0</HiddenSlides>
  <MMClips>1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10" baseType="lpstr">
      <vt:lpstr>Montserrat ExtraBold</vt:lpstr>
      <vt:lpstr>Montserrat</vt:lpstr>
      <vt:lpstr>Montserrat ExtraLight</vt:lpstr>
      <vt:lpstr>Arial</vt:lpstr>
      <vt:lpstr>Futuristic Background Infographics by Slidesgo</vt:lpstr>
      <vt:lpstr>POTROŠNIŠKI KREDITI</vt:lpstr>
      <vt:lpstr>PowerPointova predstavitev</vt:lpstr>
      <vt:lpstr>TEHNOLOGIJE IN DELOVANJE</vt:lpstr>
      <vt:lpstr>POSNETEK DELOVANJA</vt:lpstr>
      <vt:lpstr>IZKUŠNJE IN ZAKLJUČEK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Valeri Yordanov Kamburov</cp:lastModifiedBy>
  <cp:revision>8</cp:revision>
  <dcterms:modified xsi:type="dcterms:W3CDTF">2024-06-10T13:43:29Z</dcterms:modified>
</cp:coreProperties>
</file>